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94" r:id="rId5"/>
  </p:sldMasterIdLst>
  <p:notesMasterIdLst>
    <p:notesMasterId r:id="rId39"/>
  </p:notesMasterIdLst>
  <p:sldIdLst>
    <p:sldId id="294" r:id="rId6"/>
    <p:sldId id="338" r:id="rId7"/>
    <p:sldId id="766" r:id="rId8"/>
    <p:sldId id="758" r:id="rId9"/>
    <p:sldId id="634" r:id="rId10"/>
    <p:sldId id="765" r:id="rId11"/>
    <p:sldId id="635" r:id="rId12"/>
    <p:sldId id="356" r:id="rId13"/>
    <p:sldId id="357" r:id="rId14"/>
    <p:sldId id="360" r:id="rId15"/>
    <p:sldId id="361" r:id="rId16"/>
    <p:sldId id="362" r:id="rId17"/>
    <p:sldId id="369" r:id="rId18"/>
    <p:sldId id="363" r:id="rId19"/>
    <p:sldId id="366" r:id="rId20"/>
    <p:sldId id="365" r:id="rId21"/>
    <p:sldId id="364" r:id="rId22"/>
    <p:sldId id="350" r:id="rId23"/>
    <p:sldId id="636" r:id="rId24"/>
    <p:sldId id="623" r:id="rId25"/>
    <p:sldId id="625" r:id="rId26"/>
    <p:sldId id="368" r:id="rId27"/>
    <p:sldId id="759" r:id="rId28"/>
    <p:sldId id="760" r:id="rId29"/>
    <p:sldId id="761" r:id="rId30"/>
    <p:sldId id="762" r:id="rId31"/>
    <p:sldId id="371" r:id="rId32"/>
    <p:sldId id="373" r:id="rId33"/>
    <p:sldId id="372" r:id="rId34"/>
    <p:sldId id="763" r:id="rId35"/>
    <p:sldId id="280" r:id="rId36"/>
    <p:sldId id="260" r:id="rId37"/>
    <p:sldId id="764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81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E3C798-008F-475D-B0A4-7FE68D804C01}" v="22" dt="2020-06-06T12:47:36.555"/>
    <p1510:client id="{4BF7A2FF-AC92-4253-B524-34E28B796C8B}" v="1" dt="2020-06-06T13:11:24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2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0FE3C798-008F-475D-B0A4-7FE68D804C01}"/>
    <pc:docChg chg="undo custSel addSld delSld modSld sldOrd">
      <pc:chgData name="Rob Sewell" userId="c802df42025d5e1f" providerId="LiveId" clId="{0FE3C798-008F-475D-B0A4-7FE68D804C01}" dt="2020-06-06T12:48:28.740" v="269" actId="14100"/>
      <pc:docMkLst>
        <pc:docMk/>
      </pc:docMkLst>
      <pc:sldChg chg="del">
        <pc:chgData name="Rob Sewell" userId="c802df42025d5e1f" providerId="LiveId" clId="{0FE3C798-008F-475D-B0A4-7FE68D804C01}" dt="2020-06-06T11:58:41.522" v="194" actId="47"/>
        <pc:sldMkLst>
          <pc:docMk/>
          <pc:sldMk cId="4188757660" sldId="258"/>
        </pc:sldMkLst>
      </pc:sldChg>
      <pc:sldChg chg="del">
        <pc:chgData name="Rob Sewell" userId="c802df42025d5e1f" providerId="LiveId" clId="{0FE3C798-008F-475D-B0A4-7FE68D804C01}" dt="2020-06-06T12:02:09.887" v="236" actId="47"/>
        <pc:sldMkLst>
          <pc:docMk/>
          <pc:sldMk cId="2198837112" sldId="277"/>
        </pc:sldMkLst>
      </pc:sldChg>
      <pc:sldChg chg="del">
        <pc:chgData name="Rob Sewell" userId="c802df42025d5e1f" providerId="LiveId" clId="{0FE3C798-008F-475D-B0A4-7FE68D804C01}" dt="2020-06-06T12:02:10.908" v="237" actId="47"/>
        <pc:sldMkLst>
          <pc:docMk/>
          <pc:sldMk cId="2942712302" sldId="278"/>
        </pc:sldMkLst>
      </pc:sldChg>
      <pc:sldChg chg="del">
        <pc:chgData name="Rob Sewell" userId="c802df42025d5e1f" providerId="LiveId" clId="{0FE3C798-008F-475D-B0A4-7FE68D804C01}" dt="2020-06-06T11:51:43.666" v="0" actId="2696"/>
        <pc:sldMkLst>
          <pc:docMk/>
          <pc:sldMk cId="3352105650" sldId="286"/>
        </pc:sldMkLst>
      </pc:sldChg>
      <pc:sldChg chg="del">
        <pc:chgData name="Rob Sewell" userId="c802df42025d5e1f" providerId="LiveId" clId="{0FE3C798-008F-475D-B0A4-7FE68D804C01}" dt="2020-06-06T11:51:43.666" v="0" actId="2696"/>
        <pc:sldMkLst>
          <pc:docMk/>
          <pc:sldMk cId="3666359631" sldId="287"/>
        </pc:sldMkLst>
      </pc:sldChg>
      <pc:sldChg chg="del">
        <pc:chgData name="Rob Sewell" userId="c802df42025d5e1f" providerId="LiveId" clId="{0FE3C798-008F-475D-B0A4-7FE68D804C01}" dt="2020-06-06T11:51:43.666" v="0" actId="2696"/>
        <pc:sldMkLst>
          <pc:docMk/>
          <pc:sldMk cId="2402676503" sldId="291"/>
        </pc:sldMkLst>
      </pc:sldChg>
      <pc:sldChg chg="del">
        <pc:chgData name="Rob Sewell" userId="c802df42025d5e1f" providerId="LiveId" clId="{0FE3C798-008F-475D-B0A4-7FE68D804C01}" dt="2020-06-06T11:51:51.058" v="1" actId="2696"/>
        <pc:sldMkLst>
          <pc:docMk/>
          <pc:sldMk cId="2255034185" sldId="295"/>
        </pc:sldMkLst>
      </pc:sldChg>
      <pc:sldChg chg="del">
        <pc:chgData name="Rob Sewell" userId="c802df42025d5e1f" providerId="LiveId" clId="{0FE3C798-008F-475D-B0A4-7FE68D804C01}" dt="2020-06-06T11:51:51.058" v="1" actId="2696"/>
        <pc:sldMkLst>
          <pc:docMk/>
          <pc:sldMk cId="32057982" sldId="296"/>
        </pc:sldMkLst>
      </pc:sldChg>
      <pc:sldChg chg="del">
        <pc:chgData name="Rob Sewell" userId="c802df42025d5e1f" providerId="LiveId" clId="{0FE3C798-008F-475D-B0A4-7FE68D804C01}" dt="2020-06-06T11:51:51.058" v="1" actId="2696"/>
        <pc:sldMkLst>
          <pc:docMk/>
          <pc:sldMk cId="2726165478" sldId="297"/>
        </pc:sldMkLst>
      </pc:sldChg>
      <pc:sldChg chg="del">
        <pc:chgData name="Rob Sewell" userId="c802df42025d5e1f" providerId="LiveId" clId="{0FE3C798-008F-475D-B0A4-7FE68D804C01}" dt="2020-06-06T11:51:43.666" v="0" actId="2696"/>
        <pc:sldMkLst>
          <pc:docMk/>
          <pc:sldMk cId="3560641687" sldId="298"/>
        </pc:sldMkLst>
      </pc:sldChg>
      <pc:sldChg chg="del">
        <pc:chgData name="Rob Sewell" userId="c802df42025d5e1f" providerId="LiveId" clId="{0FE3C798-008F-475D-B0A4-7FE68D804C01}" dt="2020-06-06T11:58:49.824" v="195" actId="2696"/>
        <pc:sldMkLst>
          <pc:docMk/>
          <pc:sldMk cId="2621000506" sldId="326"/>
        </pc:sldMkLst>
      </pc:sldChg>
      <pc:sldChg chg="del">
        <pc:chgData name="Rob Sewell" userId="c802df42025d5e1f" providerId="LiveId" clId="{0FE3C798-008F-475D-B0A4-7FE68D804C01}" dt="2020-06-06T12:02:31.294" v="242" actId="47"/>
        <pc:sldMkLst>
          <pc:docMk/>
          <pc:sldMk cId="3723628325" sldId="337"/>
        </pc:sldMkLst>
      </pc:sldChg>
      <pc:sldChg chg="addSp delSp modSp mod modClrScheme chgLayout">
        <pc:chgData name="Rob Sewell" userId="c802df42025d5e1f" providerId="LiveId" clId="{0FE3C798-008F-475D-B0A4-7FE68D804C01}" dt="2020-06-06T11:58:36.754" v="193" actId="478"/>
        <pc:sldMkLst>
          <pc:docMk/>
          <pc:sldMk cId="2001730931" sldId="338"/>
        </pc:sldMkLst>
        <pc:spChg chg="mod ord">
          <ac:chgData name="Rob Sewell" userId="c802df42025d5e1f" providerId="LiveId" clId="{0FE3C798-008F-475D-B0A4-7FE68D804C01}" dt="2020-06-06T11:58:18.147" v="190" actId="404"/>
          <ac:spMkLst>
            <pc:docMk/>
            <pc:sldMk cId="2001730931" sldId="338"/>
            <ac:spMk id="2" creationId="{142A6C69-5E6E-4682-82BE-0DD0B6CFB139}"/>
          </ac:spMkLst>
        </pc:spChg>
        <pc:spChg chg="del mod ord">
          <ac:chgData name="Rob Sewell" userId="c802df42025d5e1f" providerId="LiveId" clId="{0FE3C798-008F-475D-B0A4-7FE68D804C01}" dt="2020-06-06T11:58:36.754" v="193" actId="478"/>
          <ac:spMkLst>
            <pc:docMk/>
            <pc:sldMk cId="2001730931" sldId="338"/>
            <ac:spMk id="4" creationId="{CEA33CDD-95F5-4015-9E63-A86F0E4A0892}"/>
          </ac:spMkLst>
        </pc:spChg>
        <pc:spChg chg="add mod">
          <ac:chgData name="Rob Sewell" userId="c802df42025d5e1f" providerId="LiveId" clId="{0FE3C798-008F-475D-B0A4-7FE68D804C01}" dt="2020-06-06T11:58:32.998" v="192" actId="1076"/>
          <ac:spMkLst>
            <pc:docMk/>
            <pc:sldMk cId="2001730931" sldId="338"/>
            <ac:spMk id="5" creationId="{5E95B851-3807-44C1-B43F-ECC5DA6896CE}"/>
          </ac:spMkLst>
        </pc:spChg>
        <pc:picChg chg="mod">
          <ac:chgData name="Rob Sewell" userId="c802df42025d5e1f" providerId="LiveId" clId="{0FE3C798-008F-475D-B0A4-7FE68D804C01}" dt="2020-06-06T11:58:09.994" v="186" actId="14100"/>
          <ac:picMkLst>
            <pc:docMk/>
            <pc:sldMk cId="2001730931" sldId="338"/>
            <ac:picMk id="6" creationId="{FD56979A-E1ED-4A80-831F-88235FD4F857}"/>
          </ac:picMkLst>
        </pc:picChg>
      </pc:sldChg>
      <pc:sldChg chg="delSp mod">
        <pc:chgData name="Rob Sewell" userId="c802df42025d5e1f" providerId="LiveId" clId="{0FE3C798-008F-475D-B0A4-7FE68D804C01}" dt="2020-06-06T12:00:33.500" v="219" actId="478"/>
        <pc:sldMkLst>
          <pc:docMk/>
          <pc:sldMk cId="2543525143" sldId="350"/>
        </pc:sldMkLst>
        <pc:spChg chg="del">
          <ac:chgData name="Rob Sewell" userId="c802df42025d5e1f" providerId="LiveId" clId="{0FE3C798-008F-475D-B0A4-7FE68D804C01}" dt="2020-06-06T12:00:33.500" v="219" actId="478"/>
          <ac:spMkLst>
            <pc:docMk/>
            <pc:sldMk cId="2543525143" sldId="350"/>
            <ac:spMk id="8" creationId="{E1958AD9-835E-4765-BB88-347D41C4BEF9}"/>
          </ac:spMkLst>
        </pc:spChg>
      </pc:sldChg>
      <pc:sldChg chg="addSp delSp modSp mod">
        <pc:chgData name="Rob Sewell" userId="c802df42025d5e1f" providerId="LiveId" clId="{0FE3C798-008F-475D-B0A4-7FE68D804C01}" dt="2020-06-06T12:01:39.930" v="230" actId="478"/>
        <pc:sldMkLst>
          <pc:docMk/>
          <pc:sldMk cId="1357802739" sldId="356"/>
        </pc:sldMkLst>
        <pc:spChg chg="del mod">
          <ac:chgData name="Rob Sewell" userId="c802df42025d5e1f" providerId="LiveId" clId="{0FE3C798-008F-475D-B0A4-7FE68D804C01}" dt="2020-06-06T11:59:14.023" v="199" actId="478"/>
          <ac:spMkLst>
            <pc:docMk/>
            <pc:sldMk cId="1357802739" sldId="356"/>
            <ac:spMk id="5" creationId="{8A37D81F-DC47-4098-BEAB-D01AA7CB56C2}"/>
          </ac:spMkLst>
        </pc:spChg>
        <pc:spChg chg="add del mod">
          <ac:chgData name="Rob Sewell" userId="c802df42025d5e1f" providerId="LiveId" clId="{0FE3C798-008F-475D-B0A4-7FE68D804C01}" dt="2020-06-06T12:01:39.930" v="230" actId="478"/>
          <ac:spMkLst>
            <pc:docMk/>
            <pc:sldMk cId="1357802739" sldId="356"/>
            <ac:spMk id="6" creationId="{9A51AB56-4125-4B8F-B0AA-87DFEDFBB10C}"/>
          </ac:spMkLst>
        </pc:spChg>
      </pc:sldChg>
      <pc:sldChg chg="addSp delSp modSp mod">
        <pc:chgData name="Rob Sewell" userId="c802df42025d5e1f" providerId="LiveId" clId="{0FE3C798-008F-475D-B0A4-7FE68D804C01}" dt="2020-06-06T12:01:37.390" v="229" actId="478"/>
        <pc:sldMkLst>
          <pc:docMk/>
          <pc:sldMk cId="2831940655" sldId="357"/>
        </pc:sldMkLst>
        <pc:spChg chg="mod">
          <ac:chgData name="Rob Sewell" userId="c802df42025d5e1f" providerId="LiveId" clId="{0FE3C798-008F-475D-B0A4-7FE68D804C01}" dt="2020-06-06T11:59:32.231" v="203" actId="1076"/>
          <ac:spMkLst>
            <pc:docMk/>
            <pc:sldMk cId="2831940655" sldId="357"/>
            <ac:spMk id="2" creationId="{7B2DC334-1BAB-4162-9A92-61B892082CD6}"/>
          </ac:spMkLst>
        </pc:spChg>
        <pc:spChg chg="del">
          <ac:chgData name="Rob Sewell" userId="c802df42025d5e1f" providerId="LiveId" clId="{0FE3C798-008F-475D-B0A4-7FE68D804C01}" dt="2020-06-06T11:59:34.129" v="204" actId="478"/>
          <ac:spMkLst>
            <pc:docMk/>
            <pc:sldMk cId="2831940655" sldId="357"/>
            <ac:spMk id="5" creationId="{4EBB8078-E59D-44C4-929F-455805E8748C}"/>
          </ac:spMkLst>
        </pc:spChg>
        <pc:spChg chg="add del mod">
          <ac:chgData name="Rob Sewell" userId="c802df42025d5e1f" providerId="LiveId" clId="{0FE3C798-008F-475D-B0A4-7FE68D804C01}" dt="2020-06-06T12:01:37.390" v="229" actId="478"/>
          <ac:spMkLst>
            <pc:docMk/>
            <pc:sldMk cId="2831940655" sldId="357"/>
            <ac:spMk id="6" creationId="{A6E388C7-47CF-4339-A70B-37901E0CF7F5}"/>
          </ac:spMkLst>
        </pc:spChg>
        <pc:spChg chg="mod">
          <ac:chgData name="Rob Sewell" userId="c802df42025d5e1f" providerId="LiveId" clId="{0FE3C798-008F-475D-B0A4-7FE68D804C01}" dt="2020-06-06T11:59:28.922" v="202" actId="1076"/>
          <ac:spMkLst>
            <pc:docMk/>
            <pc:sldMk cId="2831940655" sldId="357"/>
            <ac:spMk id="10" creationId="{9ADCA497-ED1F-4807-B523-DB3FAA816AC5}"/>
          </ac:spMkLst>
        </pc:spChg>
      </pc:sldChg>
      <pc:sldChg chg="delSp modSp mod">
        <pc:chgData name="Rob Sewell" userId="c802df42025d5e1f" providerId="LiveId" clId="{0FE3C798-008F-475D-B0A4-7FE68D804C01}" dt="2020-06-06T12:01:04.764" v="228" actId="14100"/>
        <pc:sldMkLst>
          <pc:docMk/>
          <pc:sldMk cId="292093258" sldId="360"/>
        </pc:sldMkLst>
        <pc:spChg chg="del">
          <ac:chgData name="Rob Sewell" userId="c802df42025d5e1f" providerId="LiveId" clId="{0FE3C798-008F-475D-B0A4-7FE68D804C01}" dt="2020-06-06T11:59:44.529" v="206" actId="478"/>
          <ac:spMkLst>
            <pc:docMk/>
            <pc:sldMk cId="292093258" sldId="360"/>
            <ac:spMk id="5" creationId="{8A37D81F-DC47-4098-BEAB-D01AA7CB56C2}"/>
          </ac:spMkLst>
        </pc:spChg>
        <pc:picChg chg="mod">
          <ac:chgData name="Rob Sewell" userId="c802df42025d5e1f" providerId="LiveId" clId="{0FE3C798-008F-475D-B0A4-7FE68D804C01}" dt="2020-06-06T12:01:01.637" v="227" actId="14100"/>
          <ac:picMkLst>
            <pc:docMk/>
            <pc:sldMk cId="292093258" sldId="360"/>
            <ac:picMk id="11" creationId="{C5209B5F-229D-4D79-9243-E5B122C2586A}"/>
          </ac:picMkLst>
        </pc:picChg>
        <pc:picChg chg="mod">
          <ac:chgData name="Rob Sewell" userId="c802df42025d5e1f" providerId="LiveId" clId="{0FE3C798-008F-475D-B0A4-7FE68D804C01}" dt="2020-06-06T12:00:58.465" v="226" actId="14100"/>
          <ac:picMkLst>
            <pc:docMk/>
            <pc:sldMk cId="292093258" sldId="360"/>
            <ac:picMk id="13" creationId="{932A2CD1-144C-42B4-AA1B-9A98FDEAFB2A}"/>
          </ac:picMkLst>
        </pc:picChg>
        <pc:picChg chg="mod">
          <ac:chgData name="Rob Sewell" userId="c802df42025d5e1f" providerId="LiveId" clId="{0FE3C798-008F-475D-B0A4-7FE68D804C01}" dt="2020-06-06T12:01:04.764" v="228" actId="14100"/>
          <ac:picMkLst>
            <pc:docMk/>
            <pc:sldMk cId="292093258" sldId="360"/>
            <ac:picMk id="14" creationId="{CC953F17-46F4-479E-87B0-7C947A13B5AC}"/>
          </ac:picMkLst>
        </pc:picChg>
      </pc:sldChg>
      <pc:sldChg chg="delSp modSp mod">
        <pc:chgData name="Rob Sewell" userId="c802df42025d5e1f" providerId="LiveId" clId="{0FE3C798-008F-475D-B0A4-7FE68D804C01}" dt="2020-06-06T12:00:03.136" v="210" actId="14100"/>
        <pc:sldMkLst>
          <pc:docMk/>
          <pc:sldMk cId="2915277365" sldId="361"/>
        </pc:sldMkLst>
        <pc:spChg chg="del">
          <ac:chgData name="Rob Sewell" userId="c802df42025d5e1f" providerId="LiveId" clId="{0FE3C798-008F-475D-B0A4-7FE68D804C01}" dt="2020-06-06T11:59:48.656" v="207" actId="478"/>
          <ac:spMkLst>
            <pc:docMk/>
            <pc:sldMk cId="2915277365" sldId="361"/>
            <ac:spMk id="26" creationId="{EA231825-178D-4520-9AAC-1CFE5E3A426B}"/>
          </ac:spMkLst>
        </pc:spChg>
        <pc:picChg chg="mod">
          <ac:chgData name="Rob Sewell" userId="c802df42025d5e1f" providerId="LiveId" clId="{0FE3C798-008F-475D-B0A4-7FE68D804C01}" dt="2020-06-06T11:59:59.094" v="209" actId="14100"/>
          <ac:picMkLst>
            <pc:docMk/>
            <pc:sldMk cId="2915277365" sldId="361"/>
            <ac:picMk id="11" creationId="{C5209B5F-229D-4D79-9243-E5B122C2586A}"/>
          </ac:picMkLst>
        </pc:picChg>
        <pc:picChg chg="mod">
          <ac:chgData name="Rob Sewell" userId="c802df42025d5e1f" providerId="LiveId" clId="{0FE3C798-008F-475D-B0A4-7FE68D804C01}" dt="2020-06-06T11:59:55.217" v="208" actId="14100"/>
          <ac:picMkLst>
            <pc:docMk/>
            <pc:sldMk cId="2915277365" sldId="361"/>
            <ac:picMk id="13" creationId="{932A2CD1-144C-42B4-AA1B-9A98FDEAFB2A}"/>
          </ac:picMkLst>
        </pc:picChg>
        <pc:picChg chg="mod">
          <ac:chgData name="Rob Sewell" userId="c802df42025d5e1f" providerId="LiveId" clId="{0FE3C798-008F-475D-B0A4-7FE68D804C01}" dt="2020-06-06T12:00:03.136" v="210" actId="14100"/>
          <ac:picMkLst>
            <pc:docMk/>
            <pc:sldMk cId="2915277365" sldId="361"/>
            <ac:picMk id="14" creationId="{CC953F17-46F4-479E-87B0-7C947A13B5AC}"/>
          </ac:picMkLst>
        </pc:picChg>
      </pc:sldChg>
      <pc:sldChg chg="addSp delSp modSp mod">
        <pc:chgData name="Rob Sewell" userId="c802df42025d5e1f" providerId="LiveId" clId="{0FE3C798-008F-475D-B0A4-7FE68D804C01}" dt="2020-06-06T12:00:50.791" v="225" actId="478"/>
        <pc:sldMkLst>
          <pc:docMk/>
          <pc:sldMk cId="999103742" sldId="363"/>
        </pc:sldMkLst>
        <pc:spChg chg="del">
          <ac:chgData name="Rob Sewell" userId="c802df42025d5e1f" providerId="LiveId" clId="{0FE3C798-008F-475D-B0A4-7FE68D804C01}" dt="2020-06-06T12:00:10.418" v="211" actId="478"/>
          <ac:spMkLst>
            <pc:docMk/>
            <pc:sldMk cId="999103742" sldId="363"/>
            <ac:spMk id="5" creationId="{9E4C2F4B-80AE-4B7F-BE60-60E8FD980D51}"/>
          </ac:spMkLst>
        </pc:spChg>
        <pc:spChg chg="add del mod">
          <ac:chgData name="Rob Sewell" userId="c802df42025d5e1f" providerId="LiveId" clId="{0FE3C798-008F-475D-B0A4-7FE68D804C01}" dt="2020-06-06T12:00:50.791" v="225" actId="478"/>
          <ac:spMkLst>
            <pc:docMk/>
            <pc:sldMk cId="999103742" sldId="363"/>
            <ac:spMk id="6" creationId="{29E18A50-28A7-41BB-A4CC-2D7E405D370A}"/>
          </ac:spMkLst>
        </pc:spChg>
      </pc:sldChg>
      <pc:sldChg chg="addSp delSp modSp mod">
        <pc:chgData name="Rob Sewell" userId="c802df42025d5e1f" providerId="LiveId" clId="{0FE3C798-008F-475D-B0A4-7FE68D804C01}" dt="2020-06-06T12:00:43.494" v="222" actId="478"/>
        <pc:sldMkLst>
          <pc:docMk/>
          <pc:sldMk cId="2927471963" sldId="364"/>
        </pc:sldMkLst>
        <pc:spChg chg="add del mod">
          <ac:chgData name="Rob Sewell" userId="c802df42025d5e1f" providerId="LiveId" clId="{0FE3C798-008F-475D-B0A4-7FE68D804C01}" dt="2020-06-06T12:00:43.494" v="222" actId="478"/>
          <ac:spMkLst>
            <pc:docMk/>
            <pc:sldMk cId="2927471963" sldId="364"/>
            <ac:spMk id="4" creationId="{F6D4B6A5-D693-44B9-9107-5F16DF8EB2E2}"/>
          </ac:spMkLst>
        </pc:spChg>
        <pc:spChg chg="del">
          <ac:chgData name="Rob Sewell" userId="c802df42025d5e1f" providerId="LiveId" clId="{0FE3C798-008F-475D-B0A4-7FE68D804C01}" dt="2020-06-06T12:00:27.126" v="217" actId="478"/>
          <ac:spMkLst>
            <pc:docMk/>
            <pc:sldMk cId="2927471963" sldId="364"/>
            <ac:spMk id="5" creationId="{876DA511-66D8-47A6-957A-BD915E783954}"/>
          </ac:spMkLst>
        </pc:spChg>
      </pc:sldChg>
      <pc:sldChg chg="addSp delSp modSp mod">
        <pc:chgData name="Rob Sewell" userId="c802df42025d5e1f" providerId="LiveId" clId="{0FE3C798-008F-475D-B0A4-7FE68D804C01}" dt="2020-06-06T12:00:45.926" v="223" actId="478"/>
        <pc:sldMkLst>
          <pc:docMk/>
          <pc:sldMk cId="3248260369" sldId="365"/>
        </pc:sldMkLst>
        <pc:spChg chg="add del mod">
          <ac:chgData name="Rob Sewell" userId="c802df42025d5e1f" providerId="LiveId" clId="{0FE3C798-008F-475D-B0A4-7FE68D804C01}" dt="2020-06-06T12:00:45.926" v="223" actId="478"/>
          <ac:spMkLst>
            <pc:docMk/>
            <pc:sldMk cId="3248260369" sldId="365"/>
            <ac:spMk id="4" creationId="{3FE5722C-CE01-4EEA-9667-814E4689524B}"/>
          </ac:spMkLst>
        </pc:spChg>
        <pc:spChg chg="del">
          <ac:chgData name="Rob Sewell" userId="c802df42025d5e1f" providerId="LiveId" clId="{0FE3C798-008F-475D-B0A4-7FE68D804C01}" dt="2020-06-06T12:00:19.476" v="215" actId="478"/>
          <ac:spMkLst>
            <pc:docMk/>
            <pc:sldMk cId="3248260369" sldId="365"/>
            <ac:spMk id="5" creationId="{ED209132-10CB-447A-BCEB-FAC3C385A6A7}"/>
          </ac:spMkLst>
        </pc:spChg>
      </pc:sldChg>
      <pc:sldChg chg="addSp delSp modSp mod">
        <pc:chgData name="Rob Sewell" userId="c802df42025d5e1f" providerId="LiveId" clId="{0FE3C798-008F-475D-B0A4-7FE68D804C01}" dt="2020-06-06T12:00:48.449" v="224" actId="478"/>
        <pc:sldMkLst>
          <pc:docMk/>
          <pc:sldMk cId="4139153146" sldId="366"/>
        </pc:sldMkLst>
        <pc:spChg chg="add del mod">
          <ac:chgData name="Rob Sewell" userId="c802df42025d5e1f" providerId="LiveId" clId="{0FE3C798-008F-475D-B0A4-7FE68D804C01}" dt="2020-06-06T12:00:48.449" v="224" actId="478"/>
          <ac:spMkLst>
            <pc:docMk/>
            <pc:sldMk cId="4139153146" sldId="366"/>
            <ac:spMk id="4" creationId="{84B7AE0D-390C-471F-97C4-5267870C0D7B}"/>
          </ac:spMkLst>
        </pc:spChg>
        <pc:spChg chg="del">
          <ac:chgData name="Rob Sewell" userId="c802df42025d5e1f" providerId="LiveId" clId="{0FE3C798-008F-475D-B0A4-7FE68D804C01}" dt="2020-06-06T12:00:14.981" v="213" actId="478"/>
          <ac:spMkLst>
            <pc:docMk/>
            <pc:sldMk cId="4139153146" sldId="366"/>
            <ac:spMk id="5" creationId="{7B7BAEB5-EB16-4704-A3E7-022BBDE56EEC}"/>
          </ac:spMkLst>
        </pc:spChg>
      </pc:sldChg>
      <pc:sldChg chg="delSp mod">
        <pc:chgData name="Rob Sewell" userId="c802df42025d5e1f" providerId="LiveId" clId="{0FE3C798-008F-475D-B0A4-7FE68D804C01}" dt="2020-06-06T12:02:40.957" v="244" actId="478"/>
        <pc:sldMkLst>
          <pc:docMk/>
          <pc:sldMk cId="182417" sldId="623"/>
        </pc:sldMkLst>
        <pc:spChg chg="del">
          <ac:chgData name="Rob Sewell" userId="c802df42025d5e1f" providerId="LiveId" clId="{0FE3C798-008F-475D-B0A4-7FE68D804C01}" dt="2020-06-06T12:02:40.957" v="244" actId="478"/>
          <ac:spMkLst>
            <pc:docMk/>
            <pc:sldMk cId="182417" sldId="623"/>
            <ac:spMk id="6" creationId="{9C5D8B67-FDEF-4F0F-A94C-18F9AF858262}"/>
          </ac:spMkLst>
        </pc:spChg>
      </pc:sldChg>
      <pc:sldChg chg="delSp mod">
        <pc:chgData name="Rob Sewell" userId="c802df42025d5e1f" providerId="LiveId" clId="{0FE3C798-008F-475D-B0A4-7FE68D804C01}" dt="2020-06-06T12:02:38.847" v="243" actId="478"/>
        <pc:sldMkLst>
          <pc:docMk/>
          <pc:sldMk cId="4036576899" sldId="625"/>
        </pc:sldMkLst>
        <pc:spChg chg="del">
          <ac:chgData name="Rob Sewell" userId="c802df42025d5e1f" providerId="LiveId" clId="{0FE3C798-008F-475D-B0A4-7FE68D804C01}" dt="2020-06-06T12:02:38.847" v="243" actId="478"/>
          <ac:spMkLst>
            <pc:docMk/>
            <pc:sldMk cId="4036576899" sldId="625"/>
            <ac:spMk id="6" creationId="{E12B0E48-4D36-47E9-BDAA-EEE6FB69ABCF}"/>
          </ac:spMkLst>
        </pc:spChg>
      </pc:sldChg>
      <pc:sldChg chg="delSp modSp mod">
        <pc:chgData name="Rob Sewell" userId="c802df42025d5e1f" providerId="LiveId" clId="{0FE3C798-008F-475D-B0A4-7FE68D804C01}" dt="2020-06-06T12:01:46.078" v="232" actId="478"/>
        <pc:sldMkLst>
          <pc:docMk/>
          <pc:sldMk cId="3355809037" sldId="634"/>
        </pc:sldMkLst>
        <pc:spChg chg="del mod">
          <ac:chgData name="Rob Sewell" userId="c802df42025d5e1f" providerId="LiveId" clId="{0FE3C798-008F-475D-B0A4-7FE68D804C01}" dt="2020-06-06T12:01:46.078" v="232" actId="478"/>
          <ac:spMkLst>
            <pc:docMk/>
            <pc:sldMk cId="3355809037" sldId="634"/>
            <ac:spMk id="6" creationId="{2F152A43-8412-4C69-9A7D-5AE659389CFC}"/>
          </ac:spMkLst>
        </pc:spChg>
      </pc:sldChg>
      <pc:sldChg chg="delSp modSp mod">
        <pc:chgData name="Rob Sewell" userId="c802df42025d5e1f" providerId="LiveId" clId="{0FE3C798-008F-475D-B0A4-7FE68D804C01}" dt="2020-06-06T12:01:43.154" v="231" actId="478"/>
        <pc:sldMkLst>
          <pc:docMk/>
          <pc:sldMk cId="3098851324" sldId="635"/>
        </pc:sldMkLst>
        <pc:spChg chg="del mod">
          <ac:chgData name="Rob Sewell" userId="c802df42025d5e1f" providerId="LiveId" clId="{0FE3C798-008F-475D-B0A4-7FE68D804C01}" dt="2020-06-06T12:01:43.154" v="231" actId="478"/>
          <ac:spMkLst>
            <pc:docMk/>
            <pc:sldMk cId="3098851324" sldId="635"/>
            <ac:spMk id="7" creationId="{9D67E7E8-831A-4B4E-8225-0499D2779C63}"/>
          </ac:spMkLst>
        </pc:spChg>
      </pc:sldChg>
      <pc:sldChg chg="delSp mod">
        <pc:chgData name="Rob Sewell" userId="c802df42025d5e1f" providerId="LiveId" clId="{0FE3C798-008F-475D-B0A4-7FE68D804C01}" dt="2020-06-06T12:00:41.016" v="221" actId="478"/>
        <pc:sldMkLst>
          <pc:docMk/>
          <pc:sldMk cId="1952074779" sldId="636"/>
        </pc:sldMkLst>
        <pc:spChg chg="del">
          <ac:chgData name="Rob Sewell" userId="c802df42025d5e1f" providerId="LiveId" clId="{0FE3C798-008F-475D-B0A4-7FE68D804C01}" dt="2020-06-06T12:00:41.016" v="221" actId="478"/>
          <ac:spMkLst>
            <pc:docMk/>
            <pc:sldMk cId="1952074779" sldId="636"/>
            <ac:spMk id="6" creationId="{290A3F08-662A-49C5-8CC9-FFFB9B7D7A05}"/>
          </ac:spMkLst>
        </pc:spChg>
      </pc:sldChg>
      <pc:sldChg chg="addSp delSp modSp mod modClrScheme chgLayout">
        <pc:chgData name="Rob Sewell" userId="c802df42025d5e1f" providerId="LiveId" clId="{0FE3C798-008F-475D-B0A4-7FE68D804C01}" dt="2020-06-06T11:57:21.169" v="181" actId="1076"/>
        <pc:sldMkLst>
          <pc:docMk/>
          <pc:sldMk cId="2736997107" sldId="758"/>
        </pc:sldMkLst>
        <pc:spChg chg="add del mod ord">
          <ac:chgData name="Rob Sewell" userId="c802df42025d5e1f" providerId="LiveId" clId="{0FE3C798-008F-475D-B0A4-7FE68D804C01}" dt="2020-06-06T11:53:37.974" v="7" actId="700"/>
          <ac:spMkLst>
            <pc:docMk/>
            <pc:sldMk cId="2736997107" sldId="758"/>
            <ac:spMk id="2" creationId="{EBF4EAEB-6434-43AE-ADA4-5F150A2B687A}"/>
          </ac:spMkLst>
        </pc:spChg>
        <pc:spChg chg="mod">
          <ac:chgData name="Rob Sewell" userId="c802df42025d5e1f" providerId="LiveId" clId="{0FE3C798-008F-475D-B0A4-7FE68D804C01}" dt="2020-06-06T11:57:11.479" v="177" actId="1076"/>
          <ac:spMkLst>
            <pc:docMk/>
            <pc:sldMk cId="2736997107" sldId="758"/>
            <ac:spMk id="7" creationId="{060D306C-ED42-427F-AD08-EB0F57AC8EC5}"/>
          </ac:spMkLst>
        </pc:spChg>
        <pc:spChg chg="mod">
          <ac:chgData name="Rob Sewell" userId="c802df42025d5e1f" providerId="LiveId" clId="{0FE3C798-008F-475D-B0A4-7FE68D804C01}" dt="2020-06-06T11:57:14.104" v="178" actId="1076"/>
          <ac:spMkLst>
            <pc:docMk/>
            <pc:sldMk cId="2736997107" sldId="758"/>
            <ac:spMk id="9" creationId="{83E8A6CD-C909-4CA1-A9A0-B1B9C3FC3B36}"/>
          </ac:spMkLst>
        </pc:spChg>
        <pc:spChg chg="mod">
          <ac:chgData name="Rob Sewell" userId="c802df42025d5e1f" providerId="LiveId" clId="{0FE3C798-008F-475D-B0A4-7FE68D804C01}" dt="2020-06-06T11:57:18.439" v="180" actId="1076"/>
          <ac:spMkLst>
            <pc:docMk/>
            <pc:sldMk cId="2736997107" sldId="758"/>
            <ac:spMk id="11" creationId="{8C10FDFB-5380-46A2-AADB-DB9E48DEC374}"/>
          </ac:spMkLst>
        </pc:spChg>
        <pc:spChg chg="mod">
          <ac:chgData name="Rob Sewell" userId="c802df42025d5e1f" providerId="LiveId" clId="{0FE3C798-008F-475D-B0A4-7FE68D804C01}" dt="2020-06-06T11:57:16.257" v="179" actId="1076"/>
          <ac:spMkLst>
            <pc:docMk/>
            <pc:sldMk cId="2736997107" sldId="758"/>
            <ac:spMk id="13" creationId="{64F594EC-E229-4908-8F3F-C470BFCCD820}"/>
          </ac:spMkLst>
        </pc:spChg>
        <pc:spChg chg="mod">
          <ac:chgData name="Rob Sewell" userId="c802df42025d5e1f" providerId="LiveId" clId="{0FE3C798-008F-475D-B0A4-7FE68D804C01}" dt="2020-06-06T11:57:21.169" v="181" actId="1076"/>
          <ac:spMkLst>
            <pc:docMk/>
            <pc:sldMk cId="2736997107" sldId="758"/>
            <ac:spMk id="17" creationId="{874D4FF5-CB98-48FE-A604-233A85207F96}"/>
          </ac:spMkLst>
        </pc:spChg>
      </pc:sldChg>
      <pc:sldChg chg="modSp mod">
        <pc:chgData name="Rob Sewell" userId="c802df42025d5e1f" providerId="LiveId" clId="{0FE3C798-008F-475D-B0A4-7FE68D804C01}" dt="2020-06-06T12:02:21.714" v="241" actId="20577"/>
        <pc:sldMkLst>
          <pc:docMk/>
          <pc:sldMk cId="3526659991" sldId="763"/>
        </pc:sldMkLst>
        <pc:spChg chg="mod">
          <ac:chgData name="Rob Sewell" userId="c802df42025d5e1f" providerId="LiveId" clId="{0FE3C798-008F-475D-B0A4-7FE68D804C01}" dt="2020-06-06T12:02:21.714" v="241" actId="20577"/>
          <ac:spMkLst>
            <pc:docMk/>
            <pc:sldMk cId="3526659991" sldId="763"/>
            <ac:spMk id="3" creationId="{9E8F2AD5-AE2C-4B6A-A5F7-DF46401BBAAA}"/>
          </ac:spMkLst>
        </pc:spChg>
      </pc:sldChg>
      <pc:sldChg chg="add ord">
        <pc:chgData name="Rob Sewell" userId="c802df42025d5e1f" providerId="LiveId" clId="{0FE3C798-008F-475D-B0A4-7FE68D804C01}" dt="2020-06-06T12:02:01.590" v="235"/>
        <pc:sldMkLst>
          <pc:docMk/>
          <pc:sldMk cId="1192750779" sldId="764"/>
        </pc:sldMkLst>
      </pc:sldChg>
      <pc:sldChg chg="del">
        <pc:chgData name="Rob Sewell" userId="c802df42025d5e1f" providerId="LiveId" clId="{0FE3C798-008F-475D-B0A4-7FE68D804C01}" dt="2020-06-06T11:52:47.260" v="3" actId="47"/>
        <pc:sldMkLst>
          <pc:docMk/>
          <pc:sldMk cId="1515016493" sldId="765"/>
        </pc:sldMkLst>
      </pc:sldChg>
      <pc:sldChg chg="new mod modClrScheme chgLayout">
        <pc:chgData name="Rob Sewell" userId="c802df42025d5e1f" providerId="LiveId" clId="{0FE3C798-008F-475D-B0A4-7FE68D804C01}" dt="2020-06-06T12:03:01.011" v="246" actId="700"/>
        <pc:sldMkLst>
          <pc:docMk/>
          <pc:sldMk cId="3655657261" sldId="765"/>
        </pc:sldMkLst>
      </pc:sldChg>
      <pc:sldChg chg="addSp delSp modSp new mod modClrScheme chgLayout">
        <pc:chgData name="Rob Sewell" userId="c802df42025d5e1f" providerId="LiveId" clId="{0FE3C798-008F-475D-B0A4-7FE68D804C01}" dt="2020-06-06T12:48:28.740" v="269" actId="14100"/>
        <pc:sldMkLst>
          <pc:docMk/>
          <pc:sldMk cId="4126696554" sldId="766"/>
        </pc:sldMkLst>
        <pc:spChg chg="del">
          <ac:chgData name="Rob Sewell" userId="c802df42025d5e1f" providerId="LiveId" clId="{0FE3C798-008F-475D-B0A4-7FE68D804C01}" dt="2020-06-06T12:31:00.739" v="248" actId="700"/>
          <ac:spMkLst>
            <pc:docMk/>
            <pc:sldMk cId="4126696554" sldId="766"/>
            <ac:spMk id="2" creationId="{68ABF3E2-7119-4C5C-8F2C-4E185491DAE0}"/>
          </ac:spMkLst>
        </pc:spChg>
        <pc:spChg chg="add del">
          <ac:chgData name="Rob Sewell" userId="c802df42025d5e1f" providerId="LiveId" clId="{0FE3C798-008F-475D-B0A4-7FE68D804C01}" dt="2020-06-06T12:31:17.215" v="251" actId="22"/>
          <ac:spMkLst>
            <pc:docMk/>
            <pc:sldMk cId="4126696554" sldId="766"/>
            <ac:spMk id="4" creationId="{D5724B95-C650-43F0-9301-327B2BD3DB7F}"/>
          </ac:spMkLst>
        </pc:spChg>
        <pc:spChg chg="add del">
          <ac:chgData name="Rob Sewell" userId="c802df42025d5e1f" providerId="LiveId" clId="{0FE3C798-008F-475D-B0A4-7FE68D804C01}" dt="2020-06-06T12:46:31.088" v="257" actId="22"/>
          <ac:spMkLst>
            <pc:docMk/>
            <pc:sldMk cId="4126696554" sldId="766"/>
            <ac:spMk id="6" creationId="{EB381A4B-F37A-445A-B2B3-BE52853EB08D}"/>
          </ac:spMkLst>
        </pc:spChg>
        <pc:spChg chg="add del mod">
          <ac:chgData name="Rob Sewell" userId="c802df42025d5e1f" providerId="LiveId" clId="{0FE3C798-008F-475D-B0A4-7FE68D804C01}" dt="2020-06-06T12:46:30.607" v="256" actId="22"/>
          <ac:spMkLst>
            <pc:docMk/>
            <pc:sldMk cId="4126696554" sldId="766"/>
            <ac:spMk id="8" creationId="{74958A52-623C-49A7-9B3F-0B1C2B0DEA8C}"/>
          </ac:spMkLst>
        </pc:spChg>
        <pc:picChg chg="add del mod">
          <ac:chgData name="Rob Sewell" userId="c802df42025d5e1f" providerId="LiveId" clId="{0FE3C798-008F-475D-B0A4-7FE68D804C01}" dt="2020-06-06T12:47:09.884" v="262" actId="21"/>
          <ac:picMkLst>
            <pc:docMk/>
            <pc:sldMk cId="4126696554" sldId="766"/>
            <ac:picMk id="9" creationId="{1C49446B-F82F-42BF-A17E-C523EB5218F1}"/>
          </ac:picMkLst>
        </pc:picChg>
        <pc:picChg chg="add del mod">
          <ac:chgData name="Rob Sewell" userId="c802df42025d5e1f" providerId="LiveId" clId="{0FE3C798-008F-475D-B0A4-7FE68D804C01}" dt="2020-06-06T12:47:17.355" v="264"/>
          <ac:picMkLst>
            <pc:docMk/>
            <pc:sldMk cId="4126696554" sldId="766"/>
            <ac:picMk id="10" creationId="{54F1BC1D-921E-4F75-96A2-3DE3536D4695}"/>
          </ac:picMkLst>
        </pc:picChg>
        <pc:picChg chg="add del mod">
          <ac:chgData name="Rob Sewell" userId="c802df42025d5e1f" providerId="LiveId" clId="{0FE3C798-008F-475D-B0A4-7FE68D804C01}" dt="2020-06-06T12:47:19.977" v="266"/>
          <ac:picMkLst>
            <pc:docMk/>
            <pc:sldMk cId="4126696554" sldId="766"/>
            <ac:picMk id="11" creationId="{80CB4258-0B4E-456D-8993-31E8931933A8}"/>
          </ac:picMkLst>
        </pc:picChg>
        <pc:picChg chg="add mod">
          <ac:chgData name="Rob Sewell" userId="c802df42025d5e1f" providerId="LiveId" clId="{0FE3C798-008F-475D-B0A4-7FE68D804C01}" dt="2020-06-06T12:48:28.740" v="269" actId="14100"/>
          <ac:picMkLst>
            <pc:docMk/>
            <pc:sldMk cId="4126696554" sldId="766"/>
            <ac:picMk id="12" creationId="{CEE6D99A-6D9F-44D9-87B5-183E794D4E14}"/>
          </ac:picMkLst>
        </pc:picChg>
      </pc:sldChg>
      <pc:sldChg chg="del">
        <pc:chgData name="Rob Sewell" userId="c802df42025d5e1f" providerId="LiveId" clId="{0FE3C798-008F-475D-B0A4-7FE68D804C01}" dt="2020-06-06T12:00:37.020" v="220" actId="47"/>
        <pc:sldMkLst>
          <pc:docMk/>
          <pc:sldMk cId="3991479018" sldId="1521"/>
        </pc:sldMkLst>
      </pc:sldChg>
      <pc:sldMasterChg chg="delSldLayout">
        <pc:chgData name="Rob Sewell" userId="c802df42025d5e1f" providerId="LiveId" clId="{0FE3C798-008F-475D-B0A4-7FE68D804C01}" dt="2020-06-06T12:02:31.294" v="242" actId="47"/>
        <pc:sldMasterMkLst>
          <pc:docMk/>
          <pc:sldMasterMk cId="1511781042" sldId="2147483672"/>
        </pc:sldMasterMkLst>
        <pc:sldLayoutChg chg="del">
          <pc:chgData name="Rob Sewell" userId="c802df42025d5e1f" providerId="LiveId" clId="{0FE3C798-008F-475D-B0A4-7FE68D804C01}" dt="2020-06-06T11:58:49.824" v="195" actId="2696"/>
          <pc:sldLayoutMkLst>
            <pc:docMk/>
            <pc:sldMasterMk cId="1511781042" sldId="2147483672"/>
            <pc:sldLayoutMk cId="1860325990" sldId="2147483705"/>
          </pc:sldLayoutMkLst>
        </pc:sldLayoutChg>
        <pc:sldLayoutChg chg="del">
          <pc:chgData name="Rob Sewell" userId="c802df42025d5e1f" providerId="LiveId" clId="{0FE3C798-008F-475D-B0A4-7FE68D804C01}" dt="2020-06-06T12:00:37.020" v="220" actId="47"/>
          <pc:sldLayoutMkLst>
            <pc:docMk/>
            <pc:sldMasterMk cId="1511781042" sldId="2147483672"/>
            <pc:sldLayoutMk cId="1360302076" sldId="2147483709"/>
          </pc:sldLayoutMkLst>
        </pc:sldLayoutChg>
        <pc:sldLayoutChg chg="del">
          <pc:chgData name="Rob Sewell" userId="c802df42025d5e1f" providerId="LiveId" clId="{0FE3C798-008F-475D-B0A4-7FE68D804C01}" dt="2020-06-06T12:02:31.294" v="242" actId="47"/>
          <pc:sldLayoutMkLst>
            <pc:docMk/>
            <pc:sldMasterMk cId="1511781042" sldId="2147483672"/>
            <pc:sldLayoutMk cId="3724153724" sldId="2147483710"/>
          </pc:sldLayoutMkLst>
        </pc:sldLayoutChg>
      </pc:sldMasterChg>
    </pc:docChg>
  </pc:docChgLst>
  <pc:docChgLst>
    <pc:chgData name="Rob Sewell" userId="c802df42025d5e1f" providerId="Windows Live" clId="Web-{4BF7A2FF-AC92-4253-B524-34E28B796C8B}"/>
    <pc:docChg chg="modSld">
      <pc:chgData name="Rob Sewell" userId="c802df42025d5e1f" providerId="Windows Live" clId="Web-{4BF7A2FF-AC92-4253-B524-34E28B796C8B}" dt="2020-06-06T13:11:24.558" v="0"/>
      <pc:docMkLst>
        <pc:docMk/>
      </pc:docMkLst>
      <pc:sldChg chg="mod modShow">
        <pc:chgData name="Rob Sewell" userId="c802df42025d5e1f" providerId="Windows Live" clId="Web-{4BF7A2FF-AC92-4253-B524-34E28B796C8B}" dt="2020-06-06T13:11:24.558" v="0"/>
        <pc:sldMkLst>
          <pc:docMk/>
          <pc:sldMk cId="683065991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9F9A2-D1E7-45AD-A89B-9FBCB58ED92B}" type="datetimeFigureOut">
              <a:rPr lang="en-US"/>
              <a:t>6/6/2020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B686D-9FD1-4BF9-BFA9-FBC38E6E483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40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aTn-yDjPDvf-1CtJJHTNcQ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hyperlink" Target="https://twitter.com/ClubPowerBI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meetup.com/fr-FR/Club-Power-BI/" TargetMode="External"/><Relationship Id="rId11" Type="http://schemas.openxmlformats.org/officeDocument/2006/relationships/hyperlink" Target="https://github.com/clubpowerbi/meetups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hyperlink" Target="https://www.facebook.com/ClubPowerBI/?ref=bookmarks" TargetMode="External"/><Relationship Id="rId9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827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469769"/>
            <a:ext cx="12192000" cy="3961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75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937777"/>
            <a:ext cx="12192000" cy="2443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27226" y="2408768"/>
            <a:ext cx="10972800" cy="849577"/>
          </a:xfrm>
        </p:spPr>
        <p:txBody>
          <a:bodyPr/>
          <a:lstStyle>
            <a:lvl1pPr>
              <a:defRPr lang="fr-FR" sz="4800" b="1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327226" y="3258345"/>
            <a:ext cx="10972800" cy="719137"/>
          </a:xfrm>
        </p:spPr>
        <p:txBody>
          <a:bodyPr anchor="ctr"/>
          <a:lstStyle>
            <a:lvl1pPr marL="0" indent="0">
              <a:buNone/>
              <a:defRPr lang="fr-FR" sz="32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34877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0D0D-48DC-3D42-81F9-5B00D8FA0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E4B38-4EC0-604B-BD67-013E26DC2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AAF45-3318-8945-833D-5C4D37C1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CC31-CF2C-E646-8FA1-18FC62CE3B71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567C0-A131-114F-99A0-A65486A9E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3AA55-F46D-E942-AB55-853402F2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8F8E-7CD1-FB43-A1EC-DC47A109C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72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3CB447-3BB5-324B-BA50-457277EEF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" r="17796"/>
          <a:stretch/>
        </p:blipFill>
        <p:spPr>
          <a:xfrm>
            <a:off x="3872754" y="0"/>
            <a:ext cx="831924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8B577-D750-FB44-9798-AD7D5107C9AD}"/>
              </a:ext>
            </a:extLst>
          </p:cNvPr>
          <p:cNvSpPr/>
          <p:nvPr userDrawn="1"/>
        </p:nvSpPr>
        <p:spPr>
          <a:xfrm rot="16200000">
            <a:off x="3182401" y="380995"/>
            <a:ext cx="6858000" cy="6096003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7677261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499871"/>
            <a:ext cx="7677261" cy="1367244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7677261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2E6AB-EA2C-1E4E-82AA-59C2534FE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37888" y="444138"/>
            <a:ext cx="4589417" cy="10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73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 userDrawn="1"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469C1-A6C0-F04A-BC26-020C7156B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37888" y="444138"/>
            <a:ext cx="4589417" cy="10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78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7E8DF-ACDB-4B05-AF49-A33800C2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06/06/2020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EA096-79EF-43EC-95BA-3FA67B01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01FE3-C4AE-421F-9361-F2534838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626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6499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475D-0A4E-4312-8F3B-300B49B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6252-E97B-469A-BB7E-D75919A4D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F1F42-FC0C-4AB2-96A7-635A5BCA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06/06/2020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986C2-81FF-4976-8ECE-86FF1366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92C2E-66A7-42FD-9EC5-E9CE1E7E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167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139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101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449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3358125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255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1D0A2-2D91-4936-A91E-B5F86E7DA28D}"/>
              </a:ext>
            </a:extLst>
          </p:cNvPr>
          <p:cNvSpPr/>
          <p:nvPr userDrawn="1"/>
        </p:nvSpPr>
        <p:spPr>
          <a:xfrm>
            <a:off x="0" y="6252519"/>
            <a:ext cx="12192000" cy="60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12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375232-CAA3-4001-B6DC-7A35D8E6CD4D}"/>
              </a:ext>
            </a:extLst>
          </p:cNvPr>
          <p:cNvSpPr/>
          <p:nvPr userDrawn="1"/>
        </p:nvSpPr>
        <p:spPr>
          <a:xfrm>
            <a:off x="0" y="6339328"/>
            <a:ext cx="12192000" cy="500698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99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422F1F7D-A4C5-4660-92CD-489233DEEFA9}"/>
              </a:ext>
            </a:extLst>
          </p:cNvPr>
          <p:cNvSpPr txBox="1"/>
          <p:nvPr userDrawn="1"/>
        </p:nvSpPr>
        <p:spPr>
          <a:xfrm>
            <a:off x="1670925" y="2557511"/>
            <a:ext cx="8551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La communauté Power BI francophone</a:t>
            </a:r>
          </a:p>
          <a:p>
            <a:pPr algn="ctr"/>
            <a:r>
              <a:rPr lang="fr-FR" sz="3200" b="0" dirty="0">
                <a:solidFill>
                  <a:schemeClr val="bg1"/>
                </a:solidFill>
              </a:rPr>
              <a:t>http://clubpowerbi.fr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8C7F7D5-5987-482F-9ADD-DE4A0C2EA7F6}"/>
              </a:ext>
            </a:extLst>
          </p:cNvPr>
          <p:cNvGrpSpPr/>
          <p:nvPr userDrawn="1"/>
        </p:nvGrpSpPr>
        <p:grpSpPr>
          <a:xfrm>
            <a:off x="2654754" y="4426929"/>
            <a:ext cx="2380979" cy="1230173"/>
            <a:chOff x="3902217" y="4486940"/>
            <a:chExt cx="2380979" cy="1230173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BC489774-61AC-4305-93E0-04321F875188}"/>
                </a:ext>
              </a:extLst>
            </p:cNvPr>
            <p:cNvSpPr txBox="1"/>
            <p:nvPr userDrawn="1"/>
          </p:nvSpPr>
          <p:spPr>
            <a:xfrm>
              <a:off x="3902217" y="5317003"/>
              <a:ext cx="2380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@ClubPowerBI</a:t>
              </a:r>
            </a:p>
          </p:txBody>
        </p:sp>
        <p:pic>
          <p:nvPicPr>
            <p:cNvPr id="6" name="Image 5">
              <a:hlinkClick r:id="rId2"/>
              <a:extLst>
                <a:ext uri="{FF2B5EF4-FFF2-40B4-BE49-F238E27FC236}">
                  <a16:creationId xmlns:a16="http://schemas.microsoft.com/office/drawing/2014/main" id="{F9A2307D-48A1-44D1-9704-3F6FCD8BC2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87492" y="4486940"/>
              <a:ext cx="883356" cy="718163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CB7448C-CE05-4824-A6A1-09FFDF6F343D}"/>
              </a:ext>
            </a:extLst>
          </p:cNvPr>
          <p:cNvGrpSpPr/>
          <p:nvPr userDrawn="1"/>
        </p:nvGrpSpPr>
        <p:grpSpPr>
          <a:xfrm>
            <a:off x="5239039" y="4381775"/>
            <a:ext cx="1969310" cy="1275327"/>
            <a:chOff x="6531605" y="4441786"/>
            <a:chExt cx="1969310" cy="12753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2F94A5-13F7-44A4-B494-EF5D1DC3D473}"/>
                </a:ext>
              </a:extLst>
            </p:cNvPr>
            <p:cNvSpPr txBox="1"/>
            <p:nvPr userDrawn="1"/>
          </p:nvSpPr>
          <p:spPr>
            <a:xfrm>
              <a:off x="6531605" y="5317003"/>
              <a:ext cx="19693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  <p:pic>
          <p:nvPicPr>
            <p:cNvPr id="7" name="Image 6">
              <a:hlinkClick r:id="rId4"/>
              <a:extLst>
                <a:ext uri="{FF2B5EF4-FFF2-40B4-BE49-F238E27FC236}">
                  <a16:creationId xmlns:a16="http://schemas.microsoft.com/office/drawing/2014/main" id="{D8E17752-A100-4915-943A-0FCAB98E6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7724" y="4441786"/>
              <a:ext cx="792901" cy="792901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879929C-0D7F-458E-AF94-786AF8FB8445}"/>
              </a:ext>
            </a:extLst>
          </p:cNvPr>
          <p:cNvGrpSpPr/>
          <p:nvPr userDrawn="1"/>
        </p:nvGrpSpPr>
        <p:grpSpPr>
          <a:xfrm>
            <a:off x="303335" y="4007912"/>
            <a:ext cx="2380979" cy="1769351"/>
            <a:chOff x="1479358" y="4067923"/>
            <a:chExt cx="2380979" cy="1769351"/>
          </a:xfrm>
        </p:grpSpPr>
        <p:pic>
          <p:nvPicPr>
            <p:cNvPr id="8" name="Image 7">
              <a:hlinkClick r:id="rId6"/>
              <a:extLst>
                <a:ext uri="{FF2B5EF4-FFF2-40B4-BE49-F238E27FC236}">
                  <a16:creationId xmlns:a16="http://schemas.microsoft.com/office/drawing/2014/main" id="{7F0BAB13-8E82-4A32-B89E-C5BEBC04FB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535" y="4067923"/>
              <a:ext cx="1769351" cy="1769351"/>
            </a:xfrm>
            <a:prstGeom prst="rect">
              <a:avLst/>
            </a:prstGeom>
          </p:spPr>
        </p:pic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BD8F6E7C-38E3-47FC-A8C9-27DCB5EACE6B}"/>
                </a:ext>
              </a:extLst>
            </p:cNvPr>
            <p:cNvSpPr txBox="1"/>
            <p:nvPr userDrawn="1"/>
          </p:nvSpPr>
          <p:spPr>
            <a:xfrm>
              <a:off x="1479358" y="5317003"/>
              <a:ext cx="2380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/>
                <a:t>/Club-Power-BI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FD4CA66-8369-48BE-9C43-CE18B092AF58}"/>
              </a:ext>
            </a:extLst>
          </p:cNvPr>
          <p:cNvGrpSpPr/>
          <p:nvPr userDrawn="1"/>
        </p:nvGrpSpPr>
        <p:grpSpPr>
          <a:xfrm>
            <a:off x="7621796" y="4371145"/>
            <a:ext cx="1878629" cy="1277810"/>
            <a:chOff x="8777366" y="4439303"/>
            <a:chExt cx="1878629" cy="1277810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A06FCA9-DCAB-4EF4-BC68-063EA058C1FC}"/>
                </a:ext>
              </a:extLst>
            </p:cNvPr>
            <p:cNvSpPr txBox="1"/>
            <p:nvPr userDrawn="1"/>
          </p:nvSpPr>
          <p:spPr>
            <a:xfrm>
              <a:off x="8777366" y="5317003"/>
              <a:ext cx="1878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/>
                <a:t>/ClubPowerBI</a:t>
              </a:r>
            </a:p>
          </p:txBody>
        </p:sp>
        <p:pic>
          <p:nvPicPr>
            <p:cNvPr id="10" name="Image 9">
              <a:hlinkClick r:id="rId8"/>
              <a:extLst>
                <a:ext uri="{FF2B5EF4-FFF2-40B4-BE49-F238E27FC236}">
                  <a16:creationId xmlns:a16="http://schemas.microsoft.com/office/drawing/2014/main" id="{8C7F4028-0722-4E73-B648-BCC7C575954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55" b="21689"/>
            <a:stretch/>
          </p:blipFill>
          <p:spPr>
            <a:xfrm>
              <a:off x="8909583" y="4439303"/>
              <a:ext cx="1509983" cy="872093"/>
            </a:xfrm>
            <a:prstGeom prst="rect">
              <a:avLst/>
            </a:prstGeom>
          </p:spPr>
        </p:pic>
      </p:grpSp>
      <p:pic>
        <p:nvPicPr>
          <p:cNvPr id="11" name="Picture 3">
            <a:extLst>
              <a:ext uri="{FF2B5EF4-FFF2-40B4-BE49-F238E27FC236}">
                <a16:creationId xmlns:a16="http://schemas.microsoft.com/office/drawing/2014/main" id="{144DBB16-EB27-4464-BFDF-21AF7EF0B45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19" y="626064"/>
            <a:ext cx="1701018" cy="1271191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3A9DF60B-215E-40EB-9A2B-CD765D12D546}"/>
              </a:ext>
            </a:extLst>
          </p:cNvPr>
          <p:cNvSpPr txBox="1"/>
          <p:nvPr userDrawn="1"/>
        </p:nvSpPr>
        <p:spPr>
          <a:xfrm>
            <a:off x="4055470" y="700725"/>
            <a:ext cx="5737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/>
              <a:t>Club Power BI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8E52DED-ABF7-491A-AEE3-C6B937E54390}"/>
              </a:ext>
            </a:extLst>
          </p:cNvPr>
          <p:cNvGrpSpPr/>
          <p:nvPr userDrawn="1"/>
        </p:nvGrpSpPr>
        <p:grpSpPr>
          <a:xfrm>
            <a:off x="9999080" y="4435147"/>
            <a:ext cx="1878629" cy="1210657"/>
            <a:chOff x="10714698" y="4506456"/>
            <a:chExt cx="1878629" cy="1210657"/>
          </a:xfrm>
        </p:grpSpPr>
        <p:pic>
          <p:nvPicPr>
            <p:cNvPr id="13" name="Picture 12" descr="GitHub — Wikipédia">
              <a:hlinkClick r:id="rId11"/>
              <a:extLst>
                <a:ext uri="{FF2B5EF4-FFF2-40B4-BE49-F238E27FC236}">
                  <a16:creationId xmlns:a16="http://schemas.microsoft.com/office/drawing/2014/main" id="{5408FD10-715B-4F34-B8E6-9F85302857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8906" y="4506456"/>
              <a:ext cx="872093" cy="872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CEF798E9-96B0-4365-ADD0-4A78F3197CB8}"/>
                </a:ext>
              </a:extLst>
            </p:cNvPr>
            <p:cNvSpPr txBox="1"/>
            <p:nvPr userDrawn="1"/>
          </p:nvSpPr>
          <p:spPr>
            <a:xfrm>
              <a:off x="10714698" y="5317003"/>
              <a:ext cx="1878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/>
                <a:t>/ClubPowerBI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3410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814918"/>
            <a:ext cx="12192000" cy="1858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B826D6E-81EC-4CF0-8290-3354BC6B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482" y="2814919"/>
            <a:ext cx="10972800" cy="1858682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Session</a:t>
            </a:r>
            <a:br>
              <a:rPr lang="fr-FR"/>
            </a:br>
            <a:r>
              <a:rPr lang="fr-FR"/>
              <a:t>Speaker(s)</a:t>
            </a:r>
            <a:endParaRPr lang="en-US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604BEC6-10AE-46B0-BBF7-3A79FF7F06D2}"/>
              </a:ext>
            </a:extLst>
          </p:cNvPr>
          <p:cNvGrpSpPr/>
          <p:nvPr userDrawn="1"/>
        </p:nvGrpSpPr>
        <p:grpSpPr>
          <a:xfrm>
            <a:off x="256524" y="194724"/>
            <a:ext cx="5140230" cy="2171842"/>
            <a:chOff x="2045780" y="-9917"/>
            <a:chExt cx="6710589" cy="283534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AE81C51-9D48-47A3-99BE-F222F99DC6C8}"/>
                </a:ext>
              </a:extLst>
            </p:cNvPr>
            <p:cNvSpPr txBox="1"/>
            <p:nvPr userDrawn="1"/>
          </p:nvSpPr>
          <p:spPr>
            <a:xfrm>
              <a:off x="5679372" y="-9917"/>
              <a:ext cx="307699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Saturday</a:t>
              </a:r>
              <a:endParaRPr kumimoji="0" 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3DAA040-6442-4987-9FAC-62772367277B}"/>
                </a:ext>
              </a:extLst>
            </p:cNvPr>
            <p:cNvGrpSpPr/>
            <p:nvPr/>
          </p:nvGrpSpPr>
          <p:grpSpPr>
            <a:xfrm>
              <a:off x="2045780" y="185959"/>
              <a:ext cx="3505148" cy="2639471"/>
              <a:chOff x="2045780" y="185959"/>
              <a:chExt cx="3505148" cy="2639471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04417BBC-A3F6-49ED-BF91-15267E80EF27}"/>
                  </a:ext>
                </a:extLst>
              </p:cNvPr>
              <p:cNvGrpSpPr/>
              <p:nvPr/>
            </p:nvGrpSpPr>
            <p:grpSpPr>
              <a:xfrm>
                <a:off x="2203450" y="185959"/>
                <a:ext cx="3347478" cy="2639471"/>
                <a:chOff x="2628168" y="614130"/>
                <a:chExt cx="3347478" cy="2639471"/>
              </a:xfrm>
            </p:grpSpPr>
            <p:pic>
              <p:nvPicPr>
                <p:cNvPr id="24" name="Image 23">
                  <a:extLst>
                    <a:ext uri="{FF2B5EF4-FFF2-40B4-BE49-F238E27FC236}">
                      <a16:creationId xmlns:a16="http://schemas.microsoft.com/office/drawing/2014/main" id="{9F6A0CFD-AE7E-452C-9F18-2DDEF0D7F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8168" y="614130"/>
                  <a:ext cx="3347478" cy="2639471"/>
                </a:xfrm>
                <a:prstGeom prst="rect">
                  <a:avLst/>
                </a:prstGeom>
              </p:spPr>
            </p:pic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80100B6-25C2-4B78-BC13-2D79E48CDC84}"/>
                    </a:ext>
                  </a:extLst>
                </p:cNvPr>
                <p:cNvSpPr/>
                <p:nvPr/>
              </p:nvSpPr>
              <p:spPr>
                <a:xfrm>
                  <a:off x="3120758" y="1232965"/>
                  <a:ext cx="2170963" cy="1976284"/>
                </a:xfrm>
                <a:prstGeom prst="rect">
                  <a:avLst/>
                </a:prstGeom>
                <a:solidFill>
                  <a:srgbClr val="F2C8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A6712729-1A9F-4577-9F84-D451DF7BAFC3}"/>
                  </a:ext>
                </a:extLst>
              </p:cNvPr>
              <p:cNvGrpSpPr/>
              <p:nvPr/>
            </p:nvGrpSpPr>
            <p:grpSpPr>
              <a:xfrm>
                <a:off x="3305546" y="1309189"/>
                <a:ext cx="603769" cy="1076875"/>
                <a:chOff x="4236981" y="5829300"/>
                <a:chExt cx="751660" cy="486639"/>
              </a:xfrm>
            </p:grpSpPr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332A4C99-2069-4D15-B675-6A802E4EA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81" y="5829300"/>
                  <a:ext cx="201129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A9070B5C-01DA-4271-80FA-CE939B037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6015" y="5829300"/>
                  <a:ext cx="230752" cy="485721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13500E6F-5A27-4281-BCAF-322711139D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09160" y="6315939"/>
                  <a:ext cx="279481" cy="0"/>
                </a:xfrm>
                <a:prstGeom prst="line">
                  <a:avLst/>
                </a:prstGeom>
                <a:noFill/>
                <a:ln w="10795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D807E562-B512-4BCD-B983-2BD2DFFD20B3}"/>
                  </a:ext>
                </a:extLst>
              </p:cNvPr>
              <p:cNvGrpSpPr/>
              <p:nvPr/>
            </p:nvGrpSpPr>
            <p:grpSpPr>
              <a:xfrm>
                <a:off x="2045780" y="895957"/>
                <a:ext cx="1098738" cy="823671"/>
                <a:chOff x="3974521" y="5550769"/>
                <a:chExt cx="950065" cy="712218"/>
              </a:xfrm>
            </p:grpSpPr>
            <p:sp>
              <p:nvSpPr>
                <p:cNvPr id="17" name="Losange 16">
                  <a:extLst>
                    <a:ext uri="{FF2B5EF4-FFF2-40B4-BE49-F238E27FC236}">
                      <a16:creationId xmlns:a16="http://schemas.microsoft.com/office/drawing/2014/main" id="{3AD329C1-CBD3-4E68-864C-793685B1E2A9}"/>
                    </a:ext>
                  </a:extLst>
                </p:cNvPr>
                <p:cNvSpPr/>
                <p:nvPr/>
              </p:nvSpPr>
              <p:spPr>
                <a:xfrm>
                  <a:off x="3974521" y="5647895"/>
                  <a:ext cx="531255" cy="531255"/>
                </a:xfrm>
                <a:prstGeom prst="diamond">
                  <a:avLst/>
                </a:prstGeom>
                <a:solidFill>
                  <a:srgbClr val="F2C811"/>
                </a:solidFill>
                <a:ln w="9525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osange 17">
                  <a:extLst>
                    <a:ext uri="{FF2B5EF4-FFF2-40B4-BE49-F238E27FC236}">
                      <a16:creationId xmlns:a16="http://schemas.microsoft.com/office/drawing/2014/main" id="{495B78DE-C595-4115-8940-C22B96966E5C}"/>
                    </a:ext>
                  </a:extLst>
                </p:cNvPr>
                <p:cNvSpPr/>
                <p:nvPr/>
              </p:nvSpPr>
              <p:spPr>
                <a:xfrm>
                  <a:off x="4467770" y="555076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osange 18">
                  <a:extLst>
                    <a:ext uri="{FF2B5EF4-FFF2-40B4-BE49-F238E27FC236}">
                      <a16:creationId xmlns:a16="http://schemas.microsoft.com/office/drawing/2014/main" id="{FF0A60DC-E3F1-4405-ABD0-706A42B4E1E8}"/>
                    </a:ext>
                  </a:extLst>
                </p:cNvPr>
                <p:cNvSpPr/>
                <p:nvPr/>
              </p:nvSpPr>
              <p:spPr>
                <a:xfrm>
                  <a:off x="4681521" y="5778439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Losange 19">
                  <a:extLst>
                    <a:ext uri="{FF2B5EF4-FFF2-40B4-BE49-F238E27FC236}">
                      <a16:creationId xmlns:a16="http://schemas.microsoft.com/office/drawing/2014/main" id="{CE23B527-02E6-4AF3-8D74-F9252F5371BC}"/>
                    </a:ext>
                  </a:extLst>
                </p:cNvPr>
                <p:cNvSpPr/>
                <p:nvPr/>
              </p:nvSpPr>
              <p:spPr>
                <a:xfrm>
                  <a:off x="4477104" y="6015280"/>
                  <a:ext cx="243065" cy="247707"/>
                </a:xfrm>
                <a:prstGeom prst="diamond">
                  <a:avLst/>
                </a:prstGeom>
                <a:solidFill>
                  <a:schemeClr val="tx1"/>
                </a:solidFill>
                <a:ln w="1016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78FD2333-B04C-4B95-A538-39A68F1245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7000" y="2372602"/>
                <a:ext cx="606313" cy="0"/>
              </a:xfrm>
              <a:prstGeom prst="line">
                <a:avLst/>
              </a:prstGeom>
              <a:noFill/>
              <a:ln w="107950" cap="sq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2B7DB291-CB00-48DB-B14C-3A032E3219E3}"/>
                  </a:ext>
                </a:extLst>
              </p:cNvPr>
              <p:cNvGrpSpPr/>
              <p:nvPr/>
            </p:nvGrpSpPr>
            <p:grpSpPr>
              <a:xfrm>
                <a:off x="3996137" y="1719628"/>
                <a:ext cx="931043" cy="897108"/>
                <a:chOff x="3996137" y="1719628"/>
                <a:chExt cx="931043" cy="897108"/>
              </a:xfrm>
            </p:grpSpPr>
            <p:pic>
              <p:nvPicPr>
                <p:cNvPr id="15" name="Graphique 14">
                  <a:extLst>
                    <a:ext uri="{FF2B5EF4-FFF2-40B4-BE49-F238E27FC236}">
                      <a16:creationId xmlns:a16="http://schemas.microsoft.com/office/drawing/2014/main" id="{0968BC65-852F-4880-90B8-954E73E27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30748" t="39971" r="33236" b="26069"/>
                <a:stretch/>
              </p:blipFill>
              <p:spPr>
                <a:xfrm>
                  <a:off x="3996137" y="1719628"/>
                  <a:ext cx="931043" cy="897108"/>
                </a:xfrm>
                <a:prstGeom prst="rect">
                  <a:avLst/>
                </a:prstGeom>
              </p:spPr>
            </p:pic>
            <p:sp>
              <p:nvSpPr>
                <p:cNvPr id="16" name="Rectangle : coins arrondis 15">
                  <a:extLst>
                    <a:ext uri="{FF2B5EF4-FFF2-40B4-BE49-F238E27FC236}">
                      <a16:creationId xmlns:a16="http://schemas.microsoft.com/office/drawing/2014/main" id="{B7E9F7C0-E329-4EF0-8831-98C226513C3E}"/>
                    </a:ext>
                  </a:extLst>
                </p:cNvPr>
                <p:cNvSpPr/>
                <p:nvPr/>
              </p:nvSpPr>
              <p:spPr>
                <a:xfrm>
                  <a:off x="4749121" y="1752910"/>
                  <a:ext cx="161237" cy="8218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66828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" y="1124745"/>
            <a:ext cx="11176000" cy="5204089"/>
          </a:xfrm>
        </p:spPr>
        <p:txBody>
          <a:bodyPr>
            <a:normAutofit/>
          </a:bodyPr>
          <a:lstStyle>
            <a:lvl1pPr marL="457189" indent="-457189"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990575" indent="-380990">
              <a:buClr>
                <a:srgbClr val="F2C81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 marL="1523962" indent="-304792">
              <a:buClr>
                <a:srgbClr val="F2C811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buClr>
                <a:srgbClr val="F2C811"/>
              </a:buClr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buClr>
                <a:srgbClr val="F2C811"/>
              </a:buClr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fr-FR" noProof="0"/>
              <a:t> 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text</a:t>
            </a:r>
            <a:r>
              <a:rPr lang="fr-FR" noProof="0"/>
              <a:t> styles</a:t>
            </a:r>
          </a:p>
          <a:p>
            <a:pPr lvl="1"/>
            <a:r>
              <a:rPr lang="fr-FR" noProof="0"/>
              <a:t>Second </a:t>
            </a:r>
            <a:r>
              <a:rPr lang="fr-FR" noProof="0" err="1"/>
              <a:t>level</a:t>
            </a:r>
            <a:endParaRPr lang="fr-FR" noProof="0"/>
          </a:p>
          <a:p>
            <a:pPr lvl="2"/>
            <a:r>
              <a:rPr lang="fr-FR" noProof="0" err="1"/>
              <a:t>Third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3"/>
            <a:r>
              <a:rPr lang="fr-FR" noProof="0" err="1"/>
              <a:t>Fourth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4"/>
            <a:r>
              <a:rPr lang="fr-FR" noProof="0" err="1"/>
              <a:t>Fifth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r>
              <a:rPr lang="fr-FR" noProof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2416507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1151029" cy="657556"/>
          </a:xfrm>
        </p:spPr>
        <p:txBody>
          <a:bodyPr/>
          <a:lstStyle>
            <a:lvl1pPr algn="l">
              <a:defRPr sz="4800" b="1">
                <a:solidFill>
                  <a:srgbClr val="F2C81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r>
              <a:rPr lang="fr-FR" noProof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2630926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 userDrawn="1"/>
        </p:nvSpPr>
        <p:spPr>
          <a:xfrm>
            <a:off x="3367689" y="2089052"/>
            <a:ext cx="9637891" cy="450892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fr-FR" sz="28700">
                <a:solidFill>
                  <a:schemeClr val="bg1"/>
                </a:solidFill>
              </a:rPr>
              <a:t>démo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75232-CAA3-4001-B6DC-7A35D8E6CD4D}"/>
              </a:ext>
            </a:extLst>
          </p:cNvPr>
          <p:cNvSpPr/>
          <p:nvPr userDrawn="1"/>
        </p:nvSpPr>
        <p:spPr>
          <a:xfrm>
            <a:off x="0" y="6339328"/>
            <a:ext cx="12192000" cy="500698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45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168"/>
            <a:ext cx="10972800" cy="84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r>
              <a:rPr lang="fr-FR" noProof="0"/>
              <a:t>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text</a:t>
            </a:r>
            <a:r>
              <a:rPr lang="fr-FR" noProof="0"/>
              <a:t> styles</a:t>
            </a:r>
          </a:p>
          <a:p>
            <a:pPr lvl="1"/>
            <a:r>
              <a:rPr lang="fr-FR" noProof="0"/>
              <a:t>Second </a:t>
            </a:r>
            <a:r>
              <a:rPr lang="fr-FR" noProof="0" err="1"/>
              <a:t>level</a:t>
            </a:r>
            <a:endParaRPr lang="fr-FR" noProof="0"/>
          </a:p>
          <a:p>
            <a:pPr lvl="2"/>
            <a:r>
              <a:rPr lang="fr-FR" noProof="0" err="1"/>
              <a:t>Third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3"/>
            <a:r>
              <a:rPr lang="fr-FR" noProof="0" err="1"/>
              <a:t>Fourth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4"/>
            <a:r>
              <a:rPr lang="fr-FR" noProof="0" err="1"/>
              <a:t>Fifth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</p:txBody>
      </p:sp>
      <p:sp>
        <p:nvSpPr>
          <p:cNvPr id="7" name="Rectangle 6"/>
          <p:cNvSpPr/>
          <p:nvPr userDrawn="1"/>
        </p:nvSpPr>
        <p:spPr>
          <a:xfrm>
            <a:off x="0" y="6310993"/>
            <a:ext cx="12192000" cy="547007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fr-FR" sz="1867">
                <a:solidFill>
                  <a:prstClr val="white"/>
                </a:solidFill>
                <a:latin typeface="Calibri" panose="020F0502020204030204" pitchFamily="34" charset="0"/>
                <a:cs typeface="Segoe UI Light" panose="020B0502040204020203" pitchFamily="34" charset="0"/>
              </a:rPr>
              <a:t>       </a:t>
            </a:r>
            <a:r>
              <a:rPr lang="fr-FR" sz="1867" baseline="0">
                <a:solidFill>
                  <a:prstClr val="white"/>
                </a:solidFill>
                <a:latin typeface="Calibri" panose="020F0502020204030204" pitchFamily="34" charset="0"/>
                <a:cs typeface="Segoe UI Light" panose="020B0502040204020203" pitchFamily="34" charset="0"/>
              </a:rPr>
              <a:t> </a:t>
            </a:r>
            <a:endParaRPr lang="fr-FR" sz="2100" b="1">
              <a:solidFill>
                <a:schemeClr val="bg1"/>
              </a:solidFill>
              <a:latin typeface="+mn-lt"/>
              <a:cs typeface="Segoe UI Light" panose="020B0502040204020203" pitchFamily="34" charset="0"/>
            </a:endParaRPr>
          </a:p>
        </p:txBody>
      </p:sp>
      <p:sp>
        <p:nvSpPr>
          <p:cNvPr id="3" name="ZoneTexte 2"/>
          <p:cNvSpPr txBox="1"/>
          <p:nvPr userDrawn="1"/>
        </p:nvSpPr>
        <p:spPr>
          <a:xfrm>
            <a:off x="5202651" y="6394983"/>
            <a:ext cx="5245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@</a:t>
            </a:r>
            <a:r>
              <a:rPr lang="fr-FR" sz="2000" b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ClubPowerBI @</a:t>
            </a:r>
            <a:r>
              <a:rPr lang="fr-FR" sz="2000" b="0" err="1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aosComm</a:t>
            </a:r>
            <a:r>
              <a:rPr lang="fr-FR" sz="2000" b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 @GUSS_FRANCE</a:t>
            </a:r>
            <a:endParaRPr lang="fr-FR" sz="2000" b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A858532-7DCB-4E8D-9160-0AF1DBB570E3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9" y="6336704"/>
            <a:ext cx="476316" cy="47631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1EA3607-CFFC-4F51-8BC0-0B5AF8BE253D}"/>
              </a:ext>
            </a:extLst>
          </p:cNvPr>
          <p:cNvSpPr txBox="1"/>
          <p:nvPr userDrawn="1"/>
        </p:nvSpPr>
        <p:spPr>
          <a:xfrm>
            <a:off x="501977" y="6390107"/>
            <a:ext cx="288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Segoe UI Light" panose="020B0502040204020203" pitchFamily="34" charset="0"/>
              </a:rPr>
              <a:t>Power Saturday 2020</a:t>
            </a:r>
            <a:endParaRPr lang="fr-FR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00BE62-4F71-4294-BF96-24622145689F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893" y="6402667"/>
            <a:ext cx="363658" cy="36365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BA7650A-1E97-4F73-A908-5850CAF3507A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286" y="6310993"/>
            <a:ext cx="521296" cy="521296"/>
          </a:xfrm>
          <a:prstGeom prst="rect">
            <a:avLst/>
          </a:prstGeom>
        </p:spPr>
      </p:pic>
      <p:pic>
        <p:nvPicPr>
          <p:cNvPr id="16" name="Image 15" descr="Une image contenant clipart&#10;&#10;Description générée avec un niveau de confiance très élevé">
            <a:extLst>
              <a:ext uri="{FF2B5EF4-FFF2-40B4-BE49-F238E27FC236}">
                <a16:creationId xmlns:a16="http://schemas.microsoft.com/office/drawing/2014/main" id="{B80F983F-D199-4739-AE18-9B96FF53B993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31" y="6466485"/>
            <a:ext cx="609600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81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0" r:id="rId2"/>
    <p:sldLayoutId id="2147483682" r:id="rId3"/>
    <p:sldLayoutId id="2147483692" r:id="rId4"/>
    <p:sldLayoutId id="2147483674" r:id="rId5"/>
    <p:sldLayoutId id="2147483675" r:id="rId6"/>
    <p:sldLayoutId id="2147483676" r:id="rId7"/>
    <p:sldLayoutId id="2147483681" r:id="rId8"/>
    <p:sldLayoutId id="2147483677" r:id="rId9"/>
    <p:sldLayoutId id="2147483678" r:id="rId10"/>
    <p:sldLayoutId id="2147483679" r:id="rId11"/>
    <p:sldLayoutId id="2147483693" r:id="rId12"/>
    <p:sldLayoutId id="2147483702" r:id="rId13"/>
    <p:sldLayoutId id="2147483703" r:id="rId14"/>
    <p:sldLayoutId id="2147483704" r:id="rId15"/>
    <p:sldLayoutId id="2147483706" r:id="rId16"/>
    <p:sldLayoutId id="2147483707" r:id="rId17"/>
    <p:sldLayoutId id="2147483708" r:id="rId18"/>
    <p:sldLayoutId id="2147483711" r:id="rId19"/>
    <p:sldLayoutId id="2147483712" r:id="rId2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4800" b="1" kern="1200" cap="none" spc="-133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Arial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Clr>
          <a:srgbClr val="F2C811"/>
        </a:buClr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j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47966D8-D71E-43FD-8002-27B824C4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6478A4E-DCF5-48A8-A656-272F3D1B3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6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jp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PowerShell.love" TargetMode="Externa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ouston,_we_have_a_problem" TargetMode="Externa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819EA7C-194A-4B13-9072-B42DBA5582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00000"/>
              </a:clrFrom>
              <a:clrTo>
                <a:srgbClr val="C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17" y="4355850"/>
            <a:ext cx="1531271" cy="114433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9C18B688-2E95-4881-8E7B-B50CB39048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00000"/>
              </a:clrFrom>
              <a:clrTo>
                <a:srgbClr val="C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8465" y="249775"/>
            <a:ext cx="3253633" cy="2567412"/>
          </a:xfrm>
          <a:prstGeom prst="rect">
            <a:avLst/>
          </a:prstGeom>
          <a:solidFill>
            <a:srgbClr val="742774"/>
          </a:solidFill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83819052-FA7A-4E3A-8D88-87FFE5283B2E}"/>
              </a:ext>
            </a:extLst>
          </p:cNvPr>
          <p:cNvGrpSpPr/>
          <p:nvPr/>
        </p:nvGrpSpPr>
        <p:grpSpPr>
          <a:xfrm>
            <a:off x="2256246" y="-9917"/>
            <a:ext cx="7679507" cy="2677656"/>
            <a:chOff x="471693" y="3696390"/>
            <a:chExt cx="7679507" cy="2677656"/>
          </a:xfrm>
        </p:grpSpPr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8BBAA564-664A-490E-BD4D-465EE4A9E999}"/>
                </a:ext>
              </a:extLst>
            </p:cNvPr>
            <p:cNvSpPr txBox="1"/>
            <p:nvPr/>
          </p:nvSpPr>
          <p:spPr>
            <a:xfrm>
              <a:off x="4105284" y="3696390"/>
              <a:ext cx="4045916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Power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Saturday</a:t>
              </a:r>
              <a:endPara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0EC19F0A-D754-40B2-9ED2-441036990C38}"/>
                </a:ext>
              </a:extLst>
            </p:cNvPr>
            <p:cNvGrpSpPr/>
            <p:nvPr/>
          </p:nvGrpSpPr>
          <p:grpSpPr>
            <a:xfrm>
              <a:off x="471693" y="4602264"/>
              <a:ext cx="2881400" cy="1720779"/>
              <a:chOff x="471693" y="4602264"/>
              <a:chExt cx="2881400" cy="1720779"/>
            </a:xfrm>
          </p:grpSpPr>
          <p:grpSp>
            <p:nvGrpSpPr>
              <p:cNvPr id="55" name="Groupe 54">
                <a:extLst>
                  <a:ext uri="{FF2B5EF4-FFF2-40B4-BE49-F238E27FC236}">
                    <a16:creationId xmlns:a16="http://schemas.microsoft.com/office/drawing/2014/main" id="{B3C3F8A7-8CAC-4C73-8D4A-CFE51D8E9A9E}"/>
                  </a:ext>
                </a:extLst>
              </p:cNvPr>
              <p:cNvGrpSpPr/>
              <p:nvPr/>
            </p:nvGrpSpPr>
            <p:grpSpPr>
              <a:xfrm>
                <a:off x="1731459" y="5015496"/>
                <a:ext cx="603769" cy="1076875"/>
                <a:chOff x="4236981" y="5829300"/>
                <a:chExt cx="751660" cy="486639"/>
              </a:xfrm>
            </p:grpSpPr>
            <p:cxnSp>
              <p:nvCxnSpPr>
                <p:cNvPr id="66" name="Connecteur droit 65">
                  <a:extLst>
                    <a:ext uri="{FF2B5EF4-FFF2-40B4-BE49-F238E27FC236}">
                      <a16:creationId xmlns:a16="http://schemas.microsoft.com/office/drawing/2014/main" id="{5183109A-6A29-401E-A963-2E60F48824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81" y="5829300"/>
                  <a:ext cx="201129" cy="0"/>
                </a:xfrm>
                <a:prstGeom prst="line">
                  <a:avLst/>
                </a:prstGeom>
                <a:noFill/>
                <a:ln w="130175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67" name="Connecteur droit 66">
                  <a:extLst>
                    <a:ext uri="{FF2B5EF4-FFF2-40B4-BE49-F238E27FC236}">
                      <a16:creationId xmlns:a16="http://schemas.microsoft.com/office/drawing/2014/main" id="{78BCD9AA-8D37-4507-8CE6-B015845CFE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6015" y="5829300"/>
                  <a:ext cx="230752" cy="485721"/>
                </a:xfrm>
                <a:prstGeom prst="line">
                  <a:avLst/>
                </a:prstGeom>
                <a:solidFill>
                  <a:schemeClr val="bg1"/>
                </a:solidFill>
                <a:ln w="130175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69" name="Connecteur droit 68">
                  <a:extLst>
                    <a:ext uri="{FF2B5EF4-FFF2-40B4-BE49-F238E27FC236}">
                      <a16:creationId xmlns:a16="http://schemas.microsoft.com/office/drawing/2014/main" id="{58CD45A4-8E44-46AA-A6F5-CB8755A22C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09160" y="6315939"/>
                  <a:ext cx="279481" cy="0"/>
                </a:xfrm>
                <a:prstGeom prst="line">
                  <a:avLst/>
                </a:prstGeom>
                <a:noFill/>
                <a:ln w="130175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57" name="Losange 56">
                <a:extLst>
                  <a:ext uri="{FF2B5EF4-FFF2-40B4-BE49-F238E27FC236}">
                    <a16:creationId xmlns:a16="http://schemas.microsoft.com/office/drawing/2014/main" id="{65CC37C4-A697-45DA-BDF2-DBFE034521E6}"/>
                  </a:ext>
                </a:extLst>
              </p:cNvPr>
              <p:cNvSpPr/>
              <p:nvPr/>
            </p:nvSpPr>
            <p:spPr>
              <a:xfrm>
                <a:off x="471693" y="4714589"/>
                <a:ext cx="614390" cy="614390"/>
              </a:xfrm>
              <a:prstGeom prst="diamond">
                <a:avLst/>
              </a:prstGeom>
              <a:solidFill>
                <a:schemeClr val="bg1"/>
              </a:solidFill>
              <a:ln w="101600" cap="rnd">
                <a:solidFill>
                  <a:srgbClr val="F2C81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Losange 57">
                <a:extLst>
                  <a:ext uri="{FF2B5EF4-FFF2-40B4-BE49-F238E27FC236}">
                    <a16:creationId xmlns:a16="http://schemas.microsoft.com/office/drawing/2014/main" id="{A125887C-1926-4E28-8B9F-EDD344330042}"/>
                  </a:ext>
                </a:extLst>
              </p:cNvPr>
              <p:cNvSpPr/>
              <p:nvPr/>
            </p:nvSpPr>
            <p:spPr>
              <a:xfrm>
                <a:off x="1042129" y="4602264"/>
                <a:ext cx="281102" cy="286470"/>
              </a:xfrm>
              <a:prstGeom prst="diamond">
                <a:avLst/>
              </a:prstGeom>
              <a:solidFill>
                <a:schemeClr val="bg1"/>
              </a:solidFill>
              <a:ln w="10160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Losange 58">
                <a:extLst>
                  <a:ext uri="{FF2B5EF4-FFF2-40B4-BE49-F238E27FC236}">
                    <a16:creationId xmlns:a16="http://schemas.microsoft.com/office/drawing/2014/main" id="{C7CFA3F0-B72F-4B1C-B97E-D4770987B1E0}"/>
                  </a:ext>
                </a:extLst>
              </p:cNvPr>
              <p:cNvSpPr/>
              <p:nvPr/>
            </p:nvSpPr>
            <p:spPr>
              <a:xfrm>
                <a:off x="1289329" y="4865561"/>
                <a:ext cx="281102" cy="286470"/>
              </a:xfrm>
              <a:prstGeom prst="diamond">
                <a:avLst/>
              </a:prstGeom>
              <a:solidFill>
                <a:schemeClr val="bg1"/>
              </a:solidFill>
              <a:ln w="10160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Losange 59">
                <a:extLst>
                  <a:ext uri="{FF2B5EF4-FFF2-40B4-BE49-F238E27FC236}">
                    <a16:creationId xmlns:a16="http://schemas.microsoft.com/office/drawing/2014/main" id="{67F0FA5A-8129-4F5D-B0DE-8725A216443A}"/>
                  </a:ext>
                </a:extLst>
              </p:cNvPr>
              <p:cNvSpPr/>
              <p:nvPr/>
            </p:nvSpPr>
            <p:spPr>
              <a:xfrm>
                <a:off x="1052924" y="5139465"/>
                <a:ext cx="281102" cy="286470"/>
              </a:xfrm>
              <a:prstGeom prst="diamond">
                <a:avLst/>
              </a:prstGeom>
              <a:solidFill>
                <a:schemeClr val="bg1"/>
              </a:solidFill>
              <a:ln w="10160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2" name="Connecteur droit 61">
                <a:extLst>
                  <a:ext uri="{FF2B5EF4-FFF2-40B4-BE49-F238E27FC236}">
                    <a16:creationId xmlns:a16="http://schemas.microsoft.com/office/drawing/2014/main" id="{63593947-E7E1-496B-98EC-C918E37B3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913" y="6078909"/>
                <a:ext cx="606313" cy="0"/>
              </a:xfrm>
              <a:prstGeom prst="line">
                <a:avLst/>
              </a:prstGeom>
              <a:noFill/>
              <a:ln w="136525" cap="sq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3" name="Groupe 62">
                <a:extLst>
                  <a:ext uri="{FF2B5EF4-FFF2-40B4-BE49-F238E27FC236}">
                    <a16:creationId xmlns:a16="http://schemas.microsoft.com/office/drawing/2014/main" id="{3544645E-A946-462A-9F2A-F3413B188D1C}"/>
                  </a:ext>
                </a:extLst>
              </p:cNvPr>
              <p:cNvGrpSpPr/>
              <p:nvPr/>
            </p:nvGrpSpPr>
            <p:grpSpPr>
              <a:xfrm>
                <a:off x="2422050" y="5425935"/>
                <a:ext cx="931043" cy="897108"/>
                <a:chOff x="3996137" y="1719628"/>
                <a:chExt cx="931043" cy="897108"/>
              </a:xfrm>
            </p:grpSpPr>
            <p:pic>
              <p:nvPicPr>
                <p:cNvPr id="64" name="Graphique 63">
                  <a:extLst>
                    <a:ext uri="{FF2B5EF4-FFF2-40B4-BE49-F238E27FC236}">
                      <a16:creationId xmlns:a16="http://schemas.microsoft.com/office/drawing/2014/main" id="{FA2202C5-6B97-4314-ABD8-C21E894C4E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30748" t="39971" r="33236" b="26069"/>
                <a:stretch/>
              </p:blipFill>
              <p:spPr>
                <a:xfrm>
                  <a:off x="3996137" y="1719628"/>
                  <a:ext cx="931043" cy="897108"/>
                </a:xfrm>
                <a:prstGeom prst="rect">
                  <a:avLst/>
                </a:prstGeom>
              </p:spPr>
            </p:pic>
            <p:sp>
              <p:nvSpPr>
                <p:cNvPr id="65" name="Rectangle : coins arrondis 64">
                  <a:extLst>
                    <a:ext uri="{FF2B5EF4-FFF2-40B4-BE49-F238E27FC236}">
                      <a16:creationId xmlns:a16="http://schemas.microsoft.com/office/drawing/2014/main" id="{73321D62-3CAE-49BB-9493-09C1A422F598}"/>
                    </a:ext>
                  </a:extLst>
                </p:cNvPr>
                <p:cNvSpPr/>
                <p:nvPr/>
              </p:nvSpPr>
              <p:spPr>
                <a:xfrm>
                  <a:off x="4749121" y="1752910"/>
                  <a:ext cx="161237" cy="82181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C8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56" name="ZoneTexte 55">
            <a:extLst>
              <a:ext uri="{FF2B5EF4-FFF2-40B4-BE49-F238E27FC236}">
                <a16:creationId xmlns:a16="http://schemas.microsoft.com/office/drawing/2014/main" id="{4B84B112-E2F9-4AF3-9D87-5DCE56CE18E1}"/>
              </a:ext>
            </a:extLst>
          </p:cNvPr>
          <p:cNvSpPr txBox="1"/>
          <p:nvPr/>
        </p:nvSpPr>
        <p:spPr>
          <a:xfrm>
            <a:off x="1377071" y="5700433"/>
            <a:ext cx="981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Une conférence des communautés Club Power BI, GUSS, aOS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8B341A1-4F56-4FBE-B35F-79AD13069DDF}"/>
              </a:ext>
            </a:extLst>
          </p:cNvPr>
          <p:cNvSpPr txBox="1"/>
          <p:nvPr/>
        </p:nvSpPr>
        <p:spPr>
          <a:xfrm>
            <a:off x="3515007" y="2970823"/>
            <a:ext cx="51619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 juin 2020, Online</a:t>
            </a:r>
          </a:p>
        </p:txBody>
      </p:sp>
      <p:pic>
        <p:nvPicPr>
          <p:cNvPr id="3" name="Image 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A421B2E-E8B8-4243-B985-22EEB73C8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58" y="4599455"/>
            <a:ext cx="1891143" cy="657127"/>
          </a:xfrm>
          <a:prstGeom prst="rect">
            <a:avLst/>
          </a:prstGeom>
        </p:spPr>
      </p:pic>
      <p:pic>
        <p:nvPicPr>
          <p:cNvPr id="11" name="Image 10" descr="Une image contenant signe, pièce&#10;&#10;Description générée automatiquement">
            <a:extLst>
              <a:ext uri="{FF2B5EF4-FFF2-40B4-BE49-F238E27FC236}">
                <a16:creationId xmlns:a16="http://schemas.microsoft.com/office/drawing/2014/main" id="{88240362-D129-477F-A336-586B04BC76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071" y="4362480"/>
            <a:ext cx="1131077" cy="113107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06C569-2BE6-4182-BF9F-2306793AE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8027" y="4355850"/>
            <a:ext cx="1531271" cy="1144338"/>
          </a:xfrm>
          <a:prstGeom prst="rect">
            <a:avLst/>
          </a:prstGeom>
        </p:spPr>
      </p:pic>
      <p:pic>
        <p:nvPicPr>
          <p:cNvPr id="7" name="Picture 6" descr="A picture containing game&#10;&#10;Description automatically generated">
            <a:extLst>
              <a:ext uri="{FF2B5EF4-FFF2-40B4-BE49-F238E27FC236}">
                <a16:creationId xmlns:a16="http://schemas.microsoft.com/office/drawing/2014/main" id="{86D1F84F-6DD9-48D5-ACDC-BCB26144B1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82" y="140869"/>
            <a:ext cx="3214674" cy="32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65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9"/>
          </a:xfrm>
        </p:spPr>
        <p:txBody>
          <a:bodyPr>
            <a:noAutofit/>
          </a:bodyPr>
          <a:lstStyle/>
          <a:p>
            <a:pPr algn="ctr"/>
            <a:r>
              <a:rPr lang="en-GB" sz="96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4677879" cy="193255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7879" y="1"/>
            <a:ext cx="3970067" cy="1968108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1429" y="1828801"/>
            <a:ext cx="3485311" cy="248950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0417" y="0"/>
            <a:ext cx="3553099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845446"/>
            <a:ext cx="4330991" cy="2580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9350" y="4274022"/>
            <a:ext cx="6755525" cy="2580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3899" y="4252763"/>
            <a:ext cx="6718770" cy="2605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0579" y="4328046"/>
            <a:ext cx="5061347" cy="2529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3080" y="1577193"/>
            <a:ext cx="5052685" cy="308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9"/>
          </a:xfrm>
        </p:spPr>
        <p:txBody>
          <a:bodyPr>
            <a:noAutofit/>
          </a:bodyPr>
          <a:lstStyle/>
          <a:p>
            <a:pPr algn="ctr"/>
            <a:r>
              <a:rPr lang="en-GB" sz="96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4677879" cy="193255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7879" y="1"/>
            <a:ext cx="3970067" cy="1968108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6690" y="1828801"/>
            <a:ext cx="3485311" cy="248950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0417" y="0"/>
            <a:ext cx="3553099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845446"/>
            <a:ext cx="4330991" cy="2580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7499" y="4328046"/>
            <a:ext cx="5054427" cy="2526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3080" y="1577193"/>
            <a:ext cx="5052685" cy="308869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3843079" y="190997"/>
            <a:ext cx="625516" cy="589651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76B25-9A2E-4CE5-97A8-E8A8BDF4D36E}"/>
              </a:ext>
            </a:extLst>
          </p:cNvPr>
          <p:cNvCxnSpPr>
            <a:cxnSpLocks/>
          </p:cNvCxnSpPr>
          <p:nvPr/>
        </p:nvCxnSpPr>
        <p:spPr>
          <a:xfrm flipV="1">
            <a:off x="7825405" y="168569"/>
            <a:ext cx="625516" cy="589651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996316-3FAF-4268-B9C5-8E293E70064D}"/>
              </a:ext>
            </a:extLst>
          </p:cNvPr>
          <p:cNvCxnSpPr>
            <a:cxnSpLocks/>
          </p:cNvCxnSpPr>
          <p:nvPr/>
        </p:nvCxnSpPr>
        <p:spPr>
          <a:xfrm flipV="1">
            <a:off x="11392055" y="134053"/>
            <a:ext cx="625516" cy="589651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6140B8-8E46-483D-8919-4F354C328B88}"/>
              </a:ext>
            </a:extLst>
          </p:cNvPr>
          <p:cNvCxnSpPr>
            <a:cxnSpLocks/>
          </p:cNvCxnSpPr>
          <p:nvPr/>
        </p:nvCxnSpPr>
        <p:spPr>
          <a:xfrm flipV="1">
            <a:off x="11482223" y="1958620"/>
            <a:ext cx="625516" cy="589651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3899" y="4252763"/>
            <a:ext cx="6718770" cy="260523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3FF1B1-6C47-4911-B072-017E75BC8510}"/>
              </a:ext>
            </a:extLst>
          </p:cNvPr>
          <p:cNvCxnSpPr>
            <a:cxnSpLocks/>
          </p:cNvCxnSpPr>
          <p:nvPr/>
        </p:nvCxnSpPr>
        <p:spPr>
          <a:xfrm flipV="1">
            <a:off x="7940942" y="4488119"/>
            <a:ext cx="625516" cy="589651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963009-8350-4DE0-9036-6930411DF544}"/>
              </a:ext>
            </a:extLst>
          </p:cNvPr>
          <p:cNvCxnSpPr>
            <a:cxnSpLocks/>
          </p:cNvCxnSpPr>
          <p:nvPr/>
        </p:nvCxnSpPr>
        <p:spPr>
          <a:xfrm flipV="1">
            <a:off x="11373506" y="4492169"/>
            <a:ext cx="625516" cy="589651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9350" y="4274022"/>
            <a:ext cx="6755525" cy="258051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89AE4F-6F4B-4B18-9702-CE6F744B89D2}"/>
              </a:ext>
            </a:extLst>
          </p:cNvPr>
          <p:cNvCxnSpPr>
            <a:cxnSpLocks/>
          </p:cNvCxnSpPr>
          <p:nvPr/>
        </p:nvCxnSpPr>
        <p:spPr>
          <a:xfrm flipV="1">
            <a:off x="5064811" y="4488119"/>
            <a:ext cx="625516" cy="589651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7B678-CF7E-4DB2-9ACF-C99D47C80AF9}"/>
              </a:ext>
            </a:extLst>
          </p:cNvPr>
          <p:cNvCxnSpPr>
            <a:cxnSpLocks/>
          </p:cNvCxnSpPr>
          <p:nvPr/>
        </p:nvCxnSpPr>
        <p:spPr>
          <a:xfrm flipV="1">
            <a:off x="3092785" y="2187929"/>
            <a:ext cx="625516" cy="589651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27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2" y="6524482"/>
            <a:ext cx="11898999" cy="333519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189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rgbClr val="FFFFFF"/>
                </a:solidFill>
              </a:rPr>
              <a:t>@</a:t>
            </a:r>
            <a:r>
              <a:rPr lang="en-US" sz="900" dirty="0" err="1">
                <a:solidFill>
                  <a:srgbClr val="FFFFFF"/>
                </a:solidFill>
              </a:rPr>
              <a:t>SQLDBAWithBeard</a:t>
            </a:r>
            <a:r>
              <a:rPr lang="en-US" sz="900" dirty="0">
                <a:solidFill>
                  <a:srgbClr val="FFFFFF"/>
                </a:solidFill>
              </a:rPr>
              <a:t>		SqlDbaWithABeard.com		Rob Sewell		</a:t>
            </a:r>
            <a:r>
              <a:rPr lang="en-US" sz="900" dirty="0" err="1">
                <a:solidFill>
                  <a:srgbClr val="FFFFFF"/>
                </a:solidFill>
              </a:rPr>
              <a:t>beard.media</a:t>
            </a:r>
            <a:r>
              <a:rPr lang="en-US" sz="900" dirty="0">
                <a:solidFill>
                  <a:srgbClr val="FFFFFF"/>
                </a:solidFill>
              </a:rPr>
              <a:t>/book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5BBF1-A1BC-41D7-B770-47277D131A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63365" y="1"/>
            <a:ext cx="12855367" cy="686180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10519768" y="277138"/>
            <a:ext cx="1331392" cy="1284269"/>
          </a:xfrm>
          <a:prstGeom prst="straightConnector1">
            <a:avLst/>
          </a:prstGeom>
          <a:ln w="133350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86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2" y="6524482"/>
            <a:ext cx="11898999" cy="333519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189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rgbClr val="FFFFFF"/>
                </a:solidFill>
              </a:rPr>
              <a:t>@</a:t>
            </a:r>
            <a:r>
              <a:rPr lang="en-US" sz="900" dirty="0" err="1">
                <a:solidFill>
                  <a:srgbClr val="FFFFFF"/>
                </a:solidFill>
              </a:rPr>
              <a:t>SQLDBAWithBeard</a:t>
            </a:r>
            <a:r>
              <a:rPr lang="en-US" sz="900" dirty="0">
                <a:solidFill>
                  <a:srgbClr val="FFFFFF"/>
                </a:solidFill>
              </a:rPr>
              <a:t>		SqlDbaWithABeard.com		Rob Sewell		</a:t>
            </a:r>
            <a:r>
              <a:rPr lang="en-US" sz="900" dirty="0" err="1">
                <a:solidFill>
                  <a:srgbClr val="FFFFFF"/>
                </a:solidFill>
              </a:rPr>
              <a:t>beard.media</a:t>
            </a:r>
            <a:r>
              <a:rPr lang="en-US" sz="900" dirty="0">
                <a:solidFill>
                  <a:srgbClr val="FFFFFF"/>
                </a:solidFill>
              </a:rPr>
              <a:t>/book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3B99-4B78-47C2-83EE-11865260AC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85614" y="0"/>
            <a:ext cx="12877615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10519768" y="277138"/>
            <a:ext cx="1331392" cy="1284269"/>
          </a:xfrm>
          <a:prstGeom prst="straightConnector1">
            <a:avLst/>
          </a:prstGeom>
          <a:ln w="133350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72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91FF3-C190-43B4-AC8F-3CE883BC53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0505" y="404635"/>
            <a:ext cx="8564399" cy="546943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3687098" y="1004682"/>
            <a:ext cx="5608425" cy="4269343"/>
          </a:xfrm>
          <a:prstGeom prst="straightConnector1">
            <a:avLst/>
          </a:prstGeom>
          <a:ln w="72707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10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bed&#10;&#10;Description automatically generated">
            <a:extLst>
              <a:ext uri="{FF2B5EF4-FFF2-40B4-BE49-F238E27FC236}">
                <a16:creationId xmlns:a16="http://schemas.microsoft.com/office/drawing/2014/main" id="{F52B4F93-8E99-4C6E-9527-EFD403EA5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505" y="583130"/>
            <a:ext cx="5726113" cy="55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5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ainting, painted, yellow, table&#10;&#10;Description automatically generated">
            <a:extLst>
              <a:ext uri="{FF2B5EF4-FFF2-40B4-BE49-F238E27FC236}">
                <a16:creationId xmlns:a16="http://schemas.microsoft.com/office/drawing/2014/main" id="{CDE847F2-642E-47A2-BC78-8A5128996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087" y="901699"/>
            <a:ext cx="6619461" cy="49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6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6A2293D-D15C-4D44-894E-2A24AA7E5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9730" y="1883956"/>
            <a:ext cx="4357903" cy="2688045"/>
          </a:xfrm>
        </p:spPr>
        <p:txBody>
          <a:bodyPr>
            <a:noAutofit/>
          </a:bodyPr>
          <a:lstStyle/>
          <a:p>
            <a:pPr algn="ctr"/>
            <a:r>
              <a:rPr lang="en-GB" sz="9600" dirty="0"/>
              <a:t>ALL </a:t>
            </a:r>
          </a:p>
          <a:p>
            <a:pPr algn="ctr"/>
            <a:r>
              <a:rPr lang="en-GB" sz="9600" dirty="0"/>
              <a:t>GONE</a:t>
            </a:r>
          </a:p>
        </p:txBody>
      </p:sp>
    </p:spTree>
    <p:extLst>
      <p:ext uri="{BB962C8B-B14F-4D97-AF65-F5344CB8AC3E}">
        <p14:creationId xmlns:p14="http://schemas.microsoft.com/office/powerpoint/2010/main" val="292747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195" y="1501676"/>
            <a:ext cx="5380917" cy="4136549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3858CF9-A774-40E4-87C5-457DC5D47AE0}"/>
              </a:ext>
            </a:extLst>
          </p:cNvPr>
          <p:cNvSpPr txBox="1">
            <a:spLocks/>
          </p:cNvSpPr>
          <p:nvPr/>
        </p:nvSpPr>
        <p:spPr>
          <a:xfrm>
            <a:off x="6096000" y="1834176"/>
            <a:ext cx="4715736" cy="2083403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774">
              <a:buNone/>
            </a:pPr>
            <a:r>
              <a:rPr lang="en-US" sz="4400" dirty="0">
                <a:solidFill>
                  <a:srgbClr val="000000"/>
                </a:solidFill>
                <a:latin typeface="Segoe UI"/>
              </a:rPr>
              <a:t>Cross Platform </a:t>
            </a:r>
            <a:br>
              <a:rPr lang="en-US" sz="4400" dirty="0">
                <a:solidFill>
                  <a:srgbClr val="000000"/>
                </a:solidFill>
                <a:latin typeface="Segoe UI"/>
              </a:rPr>
            </a:br>
            <a:r>
              <a:rPr lang="en-US" sz="4400" dirty="0">
                <a:solidFill>
                  <a:srgbClr val="000000"/>
                </a:solidFill>
                <a:latin typeface="Segoe UI"/>
              </a:rPr>
              <a:t>desktop environment </a:t>
            </a:r>
            <a:br>
              <a:rPr lang="en-US" sz="4400" dirty="0">
                <a:solidFill>
                  <a:srgbClr val="000000"/>
                </a:solidFill>
                <a:latin typeface="Segoe UI"/>
              </a:rPr>
            </a:br>
            <a:r>
              <a:rPr lang="en-US" sz="4400" dirty="0">
                <a:solidFill>
                  <a:srgbClr val="000000"/>
                </a:solidFill>
                <a:latin typeface="Segoe UI"/>
              </a:rPr>
              <a:t>for Data Professionals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BE0565D-0DA6-4B41-B2A4-03FADFACE322}"/>
              </a:ext>
            </a:extLst>
          </p:cNvPr>
          <p:cNvSpPr txBox="1">
            <a:spLocks/>
          </p:cNvSpPr>
          <p:nvPr/>
        </p:nvSpPr>
        <p:spPr>
          <a:xfrm>
            <a:off x="2047067" y="550315"/>
            <a:ext cx="8097868" cy="66946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70"/>
            <a:r>
              <a:rPr lang="en-GB" sz="4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What’s Azure Data Studio ?</a:t>
            </a:r>
          </a:p>
        </p:txBody>
      </p:sp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5778" y="2211984"/>
            <a:ext cx="8420447" cy="243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19F53B8F-6B20-4E95-BB1D-1A83240D4554}"/>
              </a:ext>
            </a:extLst>
          </p:cNvPr>
          <p:cNvSpPr txBox="1">
            <a:spLocks/>
          </p:cNvSpPr>
          <p:nvPr/>
        </p:nvSpPr>
        <p:spPr>
          <a:xfrm>
            <a:off x="2306887" y="899689"/>
            <a:ext cx="7578229" cy="88073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70"/>
            <a:r>
              <a:rPr lang="en-GB" sz="5867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 it’s only for Azure?</a:t>
            </a:r>
          </a:p>
        </p:txBody>
      </p:sp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A6C69-5E6E-4682-82BE-0DD0B6CF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5000" b="1" dirty="0"/>
              <a:t>Notebooks in Azure Data Studio </a:t>
            </a:r>
            <a:br>
              <a:rPr lang="en-US" sz="5000" b="1" dirty="0"/>
            </a:br>
            <a:r>
              <a:rPr lang="en-US" sz="4000" b="1" dirty="0"/>
              <a:t>for the DBA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FD56979A-E1ED-4A80-831F-88235FD4F8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187699" y="-1"/>
            <a:ext cx="5004302" cy="2814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95B851-3807-44C1-B43F-ECC5DA6896CE}"/>
              </a:ext>
            </a:extLst>
          </p:cNvPr>
          <p:cNvSpPr txBox="1"/>
          <p:nvPr/>
        </p:nvSpPr>
        <p:spPr>
          <a:xfrm>
            <a:off x="235356" y="4990724"/>
            <a:ext cx="35839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gatebase Medium" panose="00000500000000000000" pitchFamily="50" charset="0"/>
                <a:ea typeface="Roboto" charset="0"/>
                <a:cs typeface="Roboto" charset="0"/>
              </a:rPr>
              <a:t>Rob Sewell</a:t>
            </a:r>
          </a:p>
        </p:txBody>
      </p:sp>
    </p:spTree>
    <p:extLst>
      <p:ext uri="{BB962C8B-B14F-4D97-AF65-F5344CB8AC3E}">
        <p14:creationId xmlns:p14="http://schemas.microsoft.com/office/powerpoint/2010/main" val="2001730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43258" y="1639112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4160" y="1287158"/>
            <a:ext cx="5707465" cy="413654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45D3E6B-69AA-4B17-AD67-7183FBA41169}"/>
              </a:ext>
            </a:extLst>
          </p:cNvPr>
          <p:cNvSpPr txBox="1">
            <a:spLocks/>
          </p:cNvSpPr>
          <p:nvPr/>
        </p:nvSpPr>
        <p:spPr>
          <a:xfrm>
            <a:off x="1422990" y="510433"/>
            <a:ext cx="9346023" cy="934843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70"/>
            <a:r>
              <a:rPr lang="en-GB" sz="4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</p:spTree>
    <p:extLst>
      <p:ext uri="{BB962C8B-B14F-4D97-AF65-F5344CB8AC3E}">
        <p14:creationId xmlns:p14="http://schemas.microsoft.com/office/powerpoint/2010/main" val="18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476" y="1558428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5150" y="1558427"/>
            <a:ext cx="5707465" cy="413654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49DB21F-0364-4CD0-ABAC-F3E42E074B71}"/>
              </a:ext>
            </a:extLst>
          </p:cNvPr>
          <p:cNvSpPr txBox="1">
            <a:spLocks/>
          </p:cNvSpPr>
          <p:nvPr/>
        </p:nvSpPr>
        <p:spPr>
          <a:xfrm>
            <a:off x="1422990" y="510433"/>
            <a:ext cx="9346023" cy="934843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70"/>
            <a:r>
              <a:rPr lang="en-GB" sz="4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</p:spTree>
    <p:extLst>
      <p:ext uri="{BB962C8B-B14F-4D97-AF65-F5344CB8AC3E}">
        <p14:creationId xmlns:p14="http://schemas.microsoft.com/office/powerpoint/2010/main" val="403657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" y="10"/>
            <a:ext cx="12191980" cy="6857991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56351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SQLDBAWithBeard</a:t>
            </a:r>
            <a:r>
              <a:rPr lang="en-US" dirty="0">
                <a:solidFill>
                  <a:srgbClr val="FFFFFF"/>
                </a:solidFill>
              </a:rPr>
              <a:t>		SqlDbaWithABeard.com		Rob Sewell		</a:t>
            </a:r>
            <a:r>
              <a:rPr lang="en-US" dirty="0" err="1">
                <a:solidFill>
                  <a:srgbClr val="FFFFFF"/>
                </a:solidFill>
              </a:rPr>
              <a:t>beard.media</a:t>
            </a:r>
            <a:r>
              <a:rPr lang="en-US" dirty="0">
                <a:solidFill>
                  <a:srgbClr val="FFFFFF"/>
                </a:solidFill>
              </a:rPr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114596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" y="10"/>
            <a:ext cx="12191980" cy="6857991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56351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843" y="2712249"/>
            <a:ext cx="4717767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192103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" y="10"/>
            <a:ext cx="12191980" cy="6857991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56351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94" y="226224"/>
            <a:ext cx="4717767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960956" y="2014995"/>
            <a:ext cx="10270067" cy="30315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914377"/>
            <a:r>
              <a:rPr lang="en-GB" sz="3600" dirty="0">
                <a:solidFill>
                  <a:prstClr val="black"/>
                </a:solidFill>
                <a:latin typeface="Calibri" panose="020F0502020204030204"/>
              </a:rPr>
              <a:t>First, the name comes from the planet Jupiter. </a:t>
            </a:r>
            <a:br>
              <a:rPr lang="en-GB" sz="3600" dirty="0">
                <a:solidFill>
                  <a:prstClr val="black"/>
                </a:solidFill>
                <a:latin typeface="Calibri" panose="020F0502020204030204"/>
              </a:rPr>
            </a:br>
            <a:br>
              <a:rPr lang="en-GB" sz="36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3600" dirty="0">
                <a:solidFill>
                  <a:prstClr val="black"/>
                </a:solidFill>
                <a:latin typeface="Calibri" panose="020F0502020204030204"/>
              </a:rPr>
              <a:t>We wanted to pick a name that evoked the traditions and ideas of science.</a:t>
            </a:r>
          </a:p>
          <a:p>
            <a:pPr defTabSz="914377"/>
            <a:endParaRPr lang="en-GB" sz="3600" dirty="0">
              <a:solidFill>
                <a:prstClr val="black"/>
              </a:solidFill>
              <a:latin typeface="Calibri" panose="020F0502020204030204"/>
            </a:endParaRPr>
          </a:p>
          <a:p>
            <a:pPr defTabSz="914377"/>
            <a:r>
              <a:rPr lang="en-GB" sz="110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https://github.com/jupyter/design/wiki/Jupyter-Logo</a:t>
            </a:r>
            <a:endParaRPr lang="en-GB" sz="11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709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" y="10"/>
            <a:ext cx="12191980" cy="6857991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56351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94" y="226224"/>
            <a:ext cx="4717767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2528342" y="1727377"/>
            <a:ext cx="7135295" cy="45089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 defTabSz="914377"/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Second, the core programming languages supported by </a:t>
            </a:r>
            <a:r>
              <a:rPr lang="en-GB" sz="2400" dirty="0" err="1">
                <a:solidFill>
                  <a:prstClr val="black"/>
                </a:solidFill>
                <a:latin typeface="Calibri" panose="020F0502020204030204"/>
              </a:rPr>
              <a:t>Jupyter</a:t>
            </a: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 are </a:t>
            </a:r>
          </a:p>
          <a:p>
            <a:pPr algn="ctr" defTabSz="914377"/>
            <a:endParaRPr lang="en-GB" sz="24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914377"/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Julia, Python and R. </a:t>
            </a:r>
          </a:p>
          <a:p>
            <a:pPr defTabSz="914377"/>
            <a:endParaRPr lang="en-GB" sz="2400" dirty="0">
              <a:solidFill>
                <a:prstClr val="black"/>
              </a:solidFill>
              <a:latin typeface="Calibri" panose="020F0502020204030204"/>
            </a:endParaRPr>
          </a:p>
          <a:p>
            <a:pPr defTabSz="914377"/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While the name </a:t>
            </a:r>
            <a:r>
              <a:rPr lang="en-GB" sz="2400" dirty="0" err="1">
                <a:solidFill>
                  <a:prstClr val="black"/>
                </a:solidFill>
                <a:latin typeface="Calibri" panose="020F0502020204030204"/>
              </a:rPr>
              <a:t>Jupyter</a:t>
            </a: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 is not a direct acronym for these languages, it nods its head in those directions.</a:t>
            </a:r>
          </a:p>
          <a:p>
            <a:pPr defTabSz="914377"/>
            <a:endParaRPr lang="en-GB" sz="2400" dirty="0">
              <a:solidFill>
                <a:prstClr val="black"/>
              </a:solidFill>
              <a:latin typeface="Calibri" panose="020F0502020204030204"/>
            </a:endParaRPr>
          </a:p>
          <a:p>
            <a:pPr defTabSz="914377"/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In particular, the "y" in the middle of </a:t>
            </a:r>
            <a:r>
              <a:rPr lang="en-GB" sz="2400" dirty="0" err="1">
                <a:solidFill>
                  <a:prstClr val="black"/>
                </a:solidFill>
                <a:latin typeface="Calibri" panose="020F0502020204030204"/>
              </a:rPr>
              <a:t>Jupyter</a:t>
            </a: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 was chosen to </a:t>
            </a:r>
            <a:r>
              <a:rPr lang="en-GB" sz="2400" dirty="0" err="1">
                <a:solidFill>
                  <a:prstClr val="black"/>
                </a:solidFill>
                <a:latin typeface="Calibri" panose="020F0502020204030204"/>
              </a:rPr>
              <a:t>honor</a:t>
            </a: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 our Python heritage. </a:t>
            </a:r>
          </a:p>
          <a:p>
            <a:pPr defTabSz="914377"/>
            <a:endParaRPr lang="en-GB" sz="3600" dirty="0">
              <a:solidFill>
                <a:prstClr val="black"/>
              </a:solidFill>
              <a:latin typeface="Calibri" panose="020F0502020204030204"/>
            </a:endParaRPr>
          </a:p>
          <a:p>
            <a:pPr defTabSz="914377"/>
            <a:r>
              <a:rPr lang="en-GB" sz="110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https://github.com/jupyter/design/wiki/Jupyter-Logo</a:t>
            </a:r>
            <a:endParaRPr lang="en-GB" sz="11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078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" y="10"/>
            <a:ext cx="12191980" cy="6857991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56351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94" y="226224"/>
            <a:ext cx="4717767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1042977" y="1769478"/>
            <a:ext cx="10106025" cy="43396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 defTabSz="914377"/>
            <a:r>
              <a:rPr lang="en-GB" sz="3200" dirty="0">
                <a:solidFill>
                  <a:prstClr val="black"/>
                </a:solidFill>
                <a:latin typeface="Calibri" panose="020F0502020204030204"/>
              </a:rPr>
              <a:t>Third, Galileo was the first person to discover </a:t>
            </a:r>
            <a:br>
              <a:rPr lang="en-GB" sz="32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3200" dirty="0">
                <a:solidFill>
                  <a:prstClr val="black"/>
                </a:solidFill>
                <a:latin typeface="Calibri" panose="020F0502020204030204"/>
              </a:rPr>
              <a:t>the moons of Jupiter. </a:t>
            </a:r>
            <a:br>
              <a:rPr lang="en-GB" sz="32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3200" dirty="0">
                <a:solidFill>
                  <a:prstClr val="black"/>
                </a:solidFill>
                <a:latin typeface="Calibri" panose="020F0502020204030204"/>
              </a:rPr>
              <a:t>His publication on the moons of Jupiter </a:t>
            </a:r>
            <a:br>
              <a:rPr lang="en-GB" sz="32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3200" dirty="0">
                <a:solidFill>
                  <a:prstClr val="black"/>
                </a:solidFill>
                <a:latin typeface="Calibri" panose="020F0502020204030204"/>
              </a:rPr>
              <a:t>is an early example of research that </a:t>
            </a:r>
            <a:br>
              <a:rPr lang="en-GB" sz="32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3200" dirty="0">
                <a:solidFill>
                  <a:prstClr val="black"/>
                </a:solidFill>
                <a:latin typeface="Calibri" panose="020F0502020204030204"/>
              </a:rPr>
              <a:t>includes the underlying data in the publication. </a:t>
            </a:r>
          </a:p>
          <a:p>
            <a:pPr algn="ctr" defTabSz="914377"/>
            <a:r>
              <a:rPr lang="en-GB" sz="3200" dirty="0">
                <a:solidFill>
                  <a:prstClr val="black"/>
                </a:solidFill>
                <a:latin typeface="Calibri" panose="020F0502020204030204"/>
              </a:rPr>
              <a:t>This is one of the core ideas and </a:t>
            </a:r>
            <a:br>
              <a:rPr lang="en-GB" sz="32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3200" dirty="0">
                <a:solidFill>
                  <a:prstClr val="black"/>
                </a:solidFill>
                <a:latin typeface="Calibri" panose="020F0502020204030204"/>
              </a:rPr>
              <a:t>requirements for scientific reproducibility. </a:t>
            </a:r>
          </a:p>
          <a:p>
            <a:pPr algn="ctr" defTabSz="914377"/>
            <a:r>
              <a:rPr lang="en-GB" sz="3200" dirty="0">
                <a:solidFill>
                  <a:prstClr val="black"/>
                </a:solidFill>
                <a:latin typeface="Calibri" panose="020F0502020204030204"/>
              </a:rPr>
              <a:t>Reproducibility is one of the main focuses of our project.</a:t>
            </a:r>
          </a:p>
          <a:p>
            <a:pPr defTabSz="914377"/>
            <a:endParaRPr lang="en-GB" sz="900" dirty="0">
              <a:solidFill>
                <a:prstClr val="black"/>
              </a:solidFill>
              <a:latin typeface="Calibri" panose="020F0502020204030204"/>
            </a:endParaRPr>
          </a:p>
          <a:p>
            <a:pPr defTabSz="914377"/>
            <a:r>
              <a:rPr lang="en-GB" sz="110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https://github.com/jupyter/design/wiki/Jupyter-Logo</a:t>
            </a:r>
            <a:endParaRPr lang="en-GB" sz="11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0280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0" y="1405625"/>
            <a:ext cx="12188825" cy="453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3539032" y="6117864"/>
            <a:ext cx="5647824" cy="584775"/>
          </a:xfrm>
          <a:prstGeom prst="rect">
            <a:avLst/>
          </a:prstGeom>
          <a:solidFill>
            <a:schemeClr val="bg2"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defTabSz="1219140"/>
            <a:r>
              <a:rPr lang="en-GB" sz="3200" dirty="0">
                <a:solidFill>
                  <a:srgbClr val="000000"/>
                </a:solidFill>
                <a:latin typeface="Segoe UI"/>
              </a:rPr>
              <a:t>Originally for Data Scientists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E4A085-D482-4DF4-B6ED-7AA237B7C9CD}"/>
              </a:ext>
            </a:extLst>
          </p:cNvPr>
          <p:cNvSpPr txBox="1">
            <a:spLocks/>
          </p:cNvSpPr>
          <p:nvPr/>
        </p:nvSpPr>
        <p:spPr>
          <a:xfrm>
            <a:off x="-115329" y="272150"/>
            <a:ext cx="12192000" cy="81915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/>
              <a:t>What is a Jupyter Notebook?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" y="895"/>
            <a:ext cx="1218521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238051" y="2999792"/>
            <a:ext cx="10049080" cy="1733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40"/>
            <a:r>
              <a:rPr lang="en-GB" sz="5332" dirty="0">
                <a:solidFill>
                  <a:srgbClr val="000000"/>
                </a:solidFill>
                <a:latin typeface="Segoe UI"/>
              </a:rPr>
              <a:t>Document that can contain text, code, images and query results</a:t>
            </a: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E6D99A-6D9F-44D9-87B5-183E794D4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464" y="29980"/>
            <a:ext cx="7694579" cy="635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96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96D0-4577-428F-981D-9B147F98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3150" y="617090"/>
            <a:ext cx="8125701" cy="818705"/>
          </a:xfrm>
        </p:spPr>
        <p:txBody>
          <a:bodyPr/>
          <a:lstStyle/>
          <a:p>
            <a:r>
              <a:rPr lang="en-GB" dirty="0"/>
              <a:t>PowerShell Conference EU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F2AD5-AE2C-4B6A-A5F7-DF46401BBAAA}"/>
              </a:ext>
            </a:extLst>
          </p:cNvPr>
          <p:cNvSpPr txBox="1"/>
          <p:nvPr/>
        </p:nvSpPr>
        <p:spPr>
          <a:xfrm>
            <a:off x="1327020" y="1998824"/>
            <a:ext cx="93720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All the videos for the Virtual European PowerShell conference have been uploaded and are available for your viewing pleasure at</a:t>
            </a:r>
          </a:p>
          <a:p>
            <a:endParaRPr lang="en-GB" sz="3200" dirty="0"/>
          </a:p>
          <a:p>
            <a:endParaRPr lang="en-GB" sz="3200" dirty="0"/>
          </a:p>
          <a:p>
            <a:pPr algn="ctr"/>
            <a:r>
              <a:rPr lang="en-GB" sz="3200" dirty="0" err="1">
                <a:hlinkClick r:id="rId2"/>
              </a:rPr>
              <a:t>PowerShell.love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526659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21049759">
            <a:off x="735979" y="1928885"/>
            <a:ext cx="684076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15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Time For </a:t>
            </a:r>
            <a:br>
              <a:rPr lang="en-GB" sz="115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</a:br>
            <a:r>
              <a:rPr lang="en-GB" sz="115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A DEMO</a:t>
            </a:r>
          </a:p>
        </p:txBody>
      </p:sp>
      <p:pic>
        <p:nvPicPr>
          <p:cNvPr id="9" name="Picture 8" descr="A person wearing a hat&#10;&#10;Description generated with high confidenc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379" y="1295400"/>
            <a:ext cx="2694883" cy="47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A28AD3-2C85-4044-B43C-673F0D1A216F}"/>
              </a:ext>
            </a:extLst>
          </p:cNvPr>
          <p:cNvSpPr txBox="1"/>
          <p:nvPr/>
        </p:nvSpPr>
        <p:spPr>
          <a:xfrm>
            <a:off x="3485413" y="68027"/>
            <a:ext cx="598646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/>
              <a:t>Merci!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DBA8847-5173-4FF5-AFA6-2365EC02F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" y="354061"/>
            <a:ext cx="3007250" cy="2135467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7EFECCB-CE05-4973-BC16-7EAC2432B85F}"/>
              </a:ext>
            </a:extLst>
          </p:cNvPr>
          <p:cNvSpPr txBox="1"/>
          <p:nvPr/>
        </p:nvSpPr>
        <p:spPr>
          <a:xfrm>
            <a:off x="5456903" y="3940474"/>
            <a:ext cx="6645101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Prenez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 minutes pour 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évaluer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cette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session</a:t>
            </a:r>
            <a:b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(RDV dans </a:t>
            </a:r>
            <a:r>
              <a:rPr lang="en-US" sz="2000" b="1" dirty="0" err="1">
                <a:solidFill>
                  <a:schemeClr val="bg1"/>
                </a:solidFill>
              </a:rPr>
              <a:t>l’espace</a:t>
            </a:r>
            <a:r>
              <a:rPr lang="en-US" sz="2000" b="1" dirty="0">
                <a:solidFill>
                  <a:schemeClr val="bg1"/>
                </a:solidFill>
              </a:rPr>
              <a:t> de conversation)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960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B52FD9A1-18B6-40BC-8BAD-D8D670C3E0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2818" y="-164610"/>
            <a:ext cx="6359183" cy="6359183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D306C-ED42-427F-AD08-EB0F57AC8EC5}"/>
              </a:ext>
            </a:extLst>
          </p:cNvPr>
          <p:cNvSpPr txBox="1"/>
          <p:nvPr/>
        </p:nvSpPr>
        <p:spPr>
          <a:xfrm>
            <a:off x="430089" y="198591"/>
            <a:ext cx="35839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gatebase Medium" panose="00000500000000000000" pitchFamily="50" charset="0"/>
                <a:ea typeface="Roboto" charset="0"/>
                <a:cs typeface="Roboto" charset="0"/>
              </a:rPr>
              <a:t>Rob Sewell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8A6CD-C909-4CA1-A9A0-B1B9C3FC3B36}"/>
              </a:ext>
            </a:extLst>
          </p:cNvPr>
          <p:cNvSpPr txBox="1"/>
          <p:nvPr/>
        </p:nvSpPr>
        <p:spPr>
          <a:xfrm>
            <a:off x="430089" y="1643343"/>
            <a:ext cx="384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/>
              </a:rPr>
              <a:t>Consultant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10FDFB-5380-46A2-AADB-DB9E48DEC374}"/>
              </a:ext>
            </a:extLst>
          </p:cNvPr>
          <p:cNvSpPr/>
          <p:nvPr/>
        </p:nvSpPr>
        <p:spPr>
          <a:xfrm>
            <a:off x="395816" y="2756860"/>
            <a:ext cx="434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7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charset="0"/>
                <a:ea typeface="Roboto" charset="0"/>
                <a:cs typeface="Roboto" charset="0"/>
              </a:rPr>
              <a:t>@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SqlDbaWithBeard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F594EC-E229-4908-8F3F-C470BFCCD820}"/>
              </a:ext>
            </a:extLst>
          </p:cNvPr>
          <p:cNvSpPr txBox="1"/>
          <p:nvPr/>
        </p:nvSpPr>
        <p:spPr>
          <a:xfrm>
            <a:off x="430089" y="2318653"/>
            <a:ext cx="2984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charset="0"/>
                <a:cs typeface="Arial"/>
              </a:rPr>
              <a:t>MVP and Beard 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charset="0"/>
                <a:cs typeface="Arial"/>
              </a:rPr>
              <a:t>Twizzler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Roboto" charset="0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4D4FF5-CB98-48FE-A604-233A85207F96}"/>
              </a:ext>
            </a:extLst>
          </p:cNvPr>
          <p:cNvSpPr/>
          <p:nvPr/>
        </p:nvSpPr>
        <p:spPr>
          <a:xfrm>
            <a:off x="430089" y="3429000"/>
            <a:ext cx="5208441" cy="1528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beard.media</a:t>
            </a:r>
            <a:r>
              <a:rPr lang="en-US" sz="18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/book – 40 % code </a:t>
            </a:r>
            <a:r>
              <a:rPr lang="en-GB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twitsewe40</a:t>
            </a:r>
          </a:p>
          <a:p>
            <a:endParaRPr lang="en-GB" sz="1867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r>
              <a:rPr lang="en-GB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Slides and Code</a:t>
            </a:r>
            <a:br>
              <a:rPr lang="en-GB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</a:br>
            <a:r>
              <a:rPr lang="en-GB" sz="1867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beard.media</a:t>
            </a:r>
            <a:r>
              <a:rPr lang="en-GB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/presentations</a:t>
            </a:r>
          </a:p>
          <a:p>
            <a:r>
              <a:rPr lang="en-GB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https://beard.media/Notebooks</a:t>
            </a:r>
            <a:endParaRPr lang="en-US" sz="1867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50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B52FD9A1-18B6-40BC-8BAD-D8D670C3E0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2818" y="-164610"/>
            <a:ext cx="6359183" cy="6359183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D306C-ED42-427F-AD08-EB0F57AC8EC5}"/>
              </a:ext>
            </a:extLst>
          </p:cNvPr>
          <p:cNvSpPr txBox="1"/>
          <p:nvPr/>
        </p:nvSpPr>
        <p:spPr>
          <a:xfrm>
            <a:off x="430089" y="198591"/>
            <a:ext cx="35839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gatebase Medium" panose="00000500000000000000" pitchFamily="50" charset="0"/>
                <a:ea typeface="Roboto" charset="0"/>
                <a:cs typeface="Roboto" charset="0"/>
              </a:rPr>
              <a:t>Rob Sewell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8A6CD-C909-4CA1-A9A0-B1B9C3FC3B36}"/>
              </a:ext>
            </a:extLst>
          </p:cNvPr>
          <p:cNvSpPr txBox="1"/>
          <p:nvPr/>
        </p:nvSpPr>
        <p:spPr>
          <a:xfrm>
            <a:off x="430089" y="1643343"/>
            <a:ext cx="384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/>
              </a:rPr>
              <a:t>Consultant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10FDFB-5380-46A2-AADB-DB9E48DEC374}"/>
              </a:ext>
            </a:extLst>
          </p:cNvPr>
          <p:cNvSpPr/>
          <p:nvPr/>
        </p:nvSpPr>
        <p:spPr>
          <a:xfrm>
            <a:off x="395816" y="2756860"/>
            <a:ext cx="434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7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charset="0"/>
                <a:ea typeface="Roboto" charset="0"/>
                <a:cs typeface="Roboto" charset="0"/>
              </a:rPr>
              <a:t>@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SqlDbaWithBeard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F594EC-E229-4908-8F3F-C470BFCCD820}"/>
              </a:ext>
            </a:extLst>
          </p:cNvPr>
          <p:cNvSpPr txBox="1"/>
          <p:nvPr/>
        </p:nvSpPr>
        <p:spPr>
          <a:xfrm>
            <a:off x="430089" y="2318653"/>
            <a:ext cx="2984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charset="0"/>
                <a:cs typeface="Arial"/>
              </a:rPr>
              <a:t>MVP and Beard 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charset="0"/>
                <a:cs typeface="Arial"/>
              </a:rPr>
              <a:t>Twizzler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Roboto" charset="0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4D4FF5-CB98-48FE-A604-233A85207F96}"/>
              </a:ext>
            </a:extLst>
          </p:cNvPr>
          <p:cNvSpPr/>
          <p:nvPr/>
        </p:nvSpPr>
        <p:spPr>
          <a:xfrm>
            <a:off x="430089" y="3429000"/>
            <a:ext cx="5208441" cy="1528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beard.media</a:t>
            </a:r>
            <a:r>
              <a:rPr lang="en-US" sz="18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/book – 40 % code </a:t>
            </a:r>
            <a:r>
              <a:rPr lang="en-GB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twitsewe40</a:t>
            </a:r>
          </a:p>
          <a:p>
            <a:endParaRPr lang="en-GB" sz="1867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r>
              <a:rPr lang="en-GB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Slides and Code</a:t>
            </a:r>
            <a:br>
              <a:rPr lang="en-GB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</a:br>
            <a:r>
              <a:rPr lang="en-GB" sz="1867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beard.media</a:t>
            </a:r>
            <a:r>
              <a:rPr lang="en-GB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/presentations</a:t>
            </a:r>
          </a:p>
          <a:p>
            <a:r>
              <a:rPr lang="en-GB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https://beard.media/Notebooks</a:t>
            </a:r>
            <a:endParaRPr lang="en-US" sz="1867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997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" y="2717800"/>
            <a:ext cx="11739033" cy="1422400"/>
          </a:xfrm>
        </p:spPr>
        <p:txBody>
          <a:bodyPr>
            <a:noAutofit/>
          </a:bodyPr>
          <a:lstStyle/>
          <a:p>
            <a:pPr algn="ctr"/>
            <a:r>
              <a:rPr lang="en-GB" sz="8800" dirty="0"/>
              <a:t>Running Queries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8591" y="982055"/>
            <a:ext cx="9790567" cy="489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0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5657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A04C0-BA55-4983-8681-F41D8D2777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601" y="318053"/>
            <a:ext cx="6112172" cy="4808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8591" y="982055"/>
            <a:ext cx="9790567" cy="48938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FD6746-C0F8-4923-8CF9-6B65B44B9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2" y="660534"/>
            <a:ext cx="5221356" cy="553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85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" y="2718422"/>
            <a:ext cx="11738919" cy="1421159"/>
          </a:xfrm>
        </p:spPr>
        <p:txBody>
          <a:bodyPr>
            <a:noAutofit/>
          </a:bodyPr>
          <a:lstStyle/>
          <a:p>
            <a:pPr algn="ctr"/>
            <a:r>
              <a:rPr lang="en-GB" sz="8800" dirty="0"/>
              <a:t>Two and a Half Decades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8591" y="982055"/>
            <a:ext cx="9790567" cy="489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02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499" y="974909"/>
            <a:ext cx="10541000" cy="1421159"/>
          </a:xfrm>
        </p:spPr>
        <p:txBody>
          <a:bodyPr>
            <a:noAutofit/>
          </a:bodyPr>
          <a:lstStyle/>
          <a:p>
            <a:pPr algn="ctr"/>
            <a:r>
              <a:rPr lang="en-GB" sz="9600" dirty="0"/>
              <a:t>Uh, Houston, we've had a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2DC334-1BAB-4162-9A92-61B892082CD6}"/>
              </a:ext>
            </a:extLst>
          </p:cNvPr>
          <p:cNvSpPr/>
          <p:nvPr/>
        </p:nvSpPr>
        <p:spPr>
          <a:xfrm>
            <a:off x="2992777" y="4662318"/>
            <a:ext cx="6206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https://en.wikipedia.org/wiki/Houston,_we_have_a_problem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94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GUSS Defaut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504D"/>
      </a:hlink>
      <a:folHlink>
        <a:srgbClr val="C0504D"/>
      </a:folHlink>
    </a:clrScheme>
    <a:fontScheme name="TechDays 201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3DE5C6173D344EAAE238604C01644A" ma:contentTypeVersion="2" ma:contentTypeDescription="Crée un document." ma:contentTypeScope="" ma:versionID="93a961aa5dd4b60ea709f350a719b6e9">
  <xsd:schema xmlns:xsd="http://www.w3.org/2001/XMLSchema" xmlns:xs="http://www.w3.org/2001/XMLSchema" xmlns:p="http://schemas.microsoft.com/office/2006/metadata/properties" xmlns:ns2="0af1faf0-d03b-460d-a59d-e268529c4356" targetNamespace="http://schemas.microsoft.com/office/2006/metadata/properties" ma:root="true" ma:fieldsID="b61efb07292a729f87a733ca7ea1c7ac" ns2:_="">
    <xsd:import namespace="0af1faf0-d03b-460d-a59d-e268529c43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f1faf0-d03b-460d-a59d-e268529c43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9C8E70A-7885-47CD-A236-BD31BA80EC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f1faf0-d03b-460d-a59d-e268529c43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040FEE-2051-4A4B-874E-8D33910B90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19DA0C-38E7-49E9-9810-D80E563154D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566</Words>
  <Application>Microsoft Office PowerPoint</Application>
  <PresentationFormat>Widescreen</PresentationFormat>
  <Paragraphs>74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AppleStorm</vt:lpstr>
      <vt:lpstr>Arial</vt:lpstr>
      <vt:lpstr>Calibri</vt:lpstr>
      <vt:lpstr>Calibri Light</vt:lpstr>
      <vt:lpstr>gatebase Medium</vt:lpstr>
      <vt:lpstr>Roboto</vt:lpstr>
      <vt:lpstr>Roboto Medium</vt:lpstr>
      <vt:lpstr>Segoe UI</vt:lpstr>
      <vt:lpstr>Segoe UI Light</vt:lpstr>
      <vt:lpstr>Segoe UI Semibold</vt:lpstr>
      <vt:lpstr>Wingdings</vt:lpstr>
      <vt:lpstr>1_GUSS Defaut</vt:lpstr>
      <vt:lpstr>1_Thème Office</vt:lpstr>
      <vt:lpstr>PowerPoint Presentation</vt:lpstr>
      <vt:lpstr>Notebooks in Azure Data Studio  for the DBA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PowerShell Conference EU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Jean-Pierre Riehl</dc:creator>
  <cp:lastModifiedBy>Rob Sewell</cp:lastModifiedBy>
  <cp:revision>32</cp:revision>
  <dcterms:created xsi:type="dcterms:W3CDTF">2018-02-18T09:50:11Z</dcterms:created>
  <dcterms:modified xsi:type="dcterms:W3CDTF">2020-06-06T13:21:43Z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0x010100493DE5C6173D344EAAE238604C01644A</vt:lpwstr>
  </property>
</Properties>
</file>